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3" r:id="rId9"/>
    <p:sldId id="266" r:id="rId10"/>
    <p:sldId id="267" r:id="rId11"/>
    <p:sldId id="268" r:id="rId12"/>
    <p:sldId id="270" r:id="rId13"/>
    <p:sldId id="269" r:id="rId14"/>
    <p:sldId id="272" r:id="rId15"/>
    <p:sldId id="273" r:id="rId16"/>
    <p:sldId id="274" r:id="rId17"/>
    <p:sldId id="275" r:id="rId18"/>
    <p:sldId id="26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D5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4D5F2-5AC0-48D2-ADCA-9FB99AD2A0C7}" v="233" dt="2024-01-11T22:36:4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25" d="100"/>
          <a:sy n="125" d="100"/>
        </p:scale>
        <p:origin x="1092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Jazmín Sánchez Martínez" userId="e476844f-18c0-448c-b5b8-304d28499dda" providerId="ADAL" clId="{6794D5F2-5AC0-48D2-ADCA-9FB99AD2A0C7}"/>
    <pc:docChg chg="undo custSel addSld delSld modSld">
      <pc:chgData name="Diana Jazmín Sánchez Martínez" userId="e476844f-18c0-448c-b5b8-304d28499dda" providerId="ADAL" clId="{6794D5F2-5AC0-48D2-ADCA-9FB99AD2A0C7}" dt="2024-01-11T23:10:54.744" v="6640" actId="1076"/>
      <pc:docMkLst>
        <pc:docMk/>
      </pc:docMkLst>
      <pc:sldChg chg="modSp mod">
        <pc:chgData name="Diana Jazmín Sánchez Martínez" userId="e476844f-18c0-448c-b5b8-304d28499dda" providerId="ADAL" clId="{6794D5F2-5AC0-48D2-ADCA-9FB99AD2A0C7}" dt="2024-01-11T22:28:52.869" v="6612" actId="403"/>
        <pc:sldMkLst>
          <pc:docMk/>
          <pc:sldMk cId="3460251258" sldId="256"/>
        </pc:sldMkLst>
        <pc:spChg chg="mod">
          <ac:chgData name="Diana Jazmín Sánchez Martínez" userId="e476844f-18c0-448c-b5b8-304d28499dda" providerId="ADAL" clId="{6794D5F2-5AC0-48D2-ADCA-9FB99AD2A0C7}" dt="2024-01-11T22:28:52.869" v="6612" actId="403"/>
          <ac:spMkLst>
            <pc:docMk/>
            <pc:sldMk cId="3460251258" sldId="256"/>
            <ac:spMk id="3" creationId="{40230C5D-6634-5C59-09CE-625F4F831E94}"/>
          </ac:spMkLst>
        </pc:spChg>
        <pc:picChg chg="mod">
          <ac:chgData name="Diana Jazmín Sánchez Martínez" userId="e476844f-18c0-448c-b5b8-304d28499dda" providerId="ADAL" clId="{6794D5F2-5AC0-48D2-ADCA-9FB99AD2A0C7}" dt="2024-01-11T00:22:29.712" v="58" actId="1076"/>
          <ac:picMkLst>
            <pc:docMk/>
            <pc:sldMk cId="3460251258" sldId="256"/>
            <ac:picMk id="5" creationId="{BB1DB5D9-25F2-0AB6-1EAD-C6005C21ED20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00:50:29.877" v="1680" actId="6549"/>
        <pc:sldMkLst>
          <pc:docMk/>
          <pc:sldMk cId="1473979026" sldId="257"/>
        </pc:sldMkLst>
        <pc:spChg chg="del">
          <ac:chgData name="Diana Jazmín Sánchez Martínez" userId="e476844f-18c0-448c-b5b8-304d28499dda" providerId="ADAL" clId="{6794D5F2-5AC0-48D2-ADCA-9FB99AD2A0C7}" dt="2024-01-11T00:22:53.223" v="66" actId="478"/>
          <ac:spMkLst>
            <pc:docMk/>
            <pc:sldMk cId="1473979026" sldId="257"/>
            <ac:spMk id="3" creationId="{40230C5D-6634-5C59-09CE-625F4F831E94}"/>
          </ac:spMkLst>
        </pc:spChg>
        <pc:spChg chg="add del mod">
          <ac:chgData name="Diana Jazmín Sánchez Martínez" userId="e476844f-18c0-448c-b5b8-304d28499dda" providerId="ADAL" clId="{6794D5F2-5AC0-48D2-ADCA-9FB99AD2A0C7}" dt="2024-01-11T00:36:42.227" v="1026" actId="478"/>
          <ac:spMkLst>
            <pc:docMk/>
            <pc:sldMk cId="1473979026" sldId="257"/>
            <ac:spMk id="6" creationId="{546FCE12-1FD1-0D09-FDCC-CAB15EE6D75B}"/>
          </ac:spMkLst>
        </pc:spChg>
        <pc:spChg chg="add mod">
          <ac:chgData name="Diana Jazmín Sánchez Martínez" userId="e476844f-18c0-448c-b5b8-304d28499dda" providerId="ADAL" clId="{6794D5F2-5AC0-48D2-ADCA-9FB99AD2A0C7}" dt="2024-01-11T00:50:29.877" v="1680" actId="6549"/>
          <ac:spMkLst>
            <pc:docMk/>
            <pc:sldMk cId="1473979026" sldId="257"/>
            <ac:spMk id="7" creationId="{8EA02C19-D35F-FF87-617B-24A6E8D5E023}"/>
          </ac:spMkLst>
        </pc:spChg>
        <pc:spChg chg="add del mod">
          <ac:chgData name="Diana Jazmín Sánchez Martínez" userId="e476844f-18c0-448c-b5b8-304d28499dda" providerId="ADAL" clId="{6794D5F2-5AC0-48D2-ADCA-9FB99AD2A0C7}" dt="2024-01-11T00:36:50.984" v="1029" actId="478"/>
          <ac:spMkLst>
            <pc:docMk/>
            <pc:sldMk cId="1473979026" sldId="257"/>
            <ac:spMk id="9" creationId="{912ECB87-2DF1-D0B9-B595-1EEEE8E2A0FE}"/>
          </ac:spMkLst>
        </pc:spChg>
        <pc:spChg chg="add mod">
          <ac:chgData name="Diana Jazmín Sánchez Martínez" userId="e476844f-18c0-448c-b5b8-304d28499dda" providerId="ADAL" clId="{6794D5F2-5AC0-48D2-ADCA-9FB99AD2A0C7}" dt="2024-01-11T00:40:31.964" v="1233" actId="403"/>
          <ac:spMkLst>
            <pc:docMk/>
            <pc:sldMk cId="1473979026" sldId="257"/>
            <ac:spMk id="10" creationId="{43600E77-9E0F-A309-597D-2CA84361154E}"/>
          </ac:spMkLst>
        </pc:spChg>
        <pc:picChg chg="add del">
          <ac:chgData name="Diana Jazmín Sánchez Martínez" userId="e476844f-18c0-448c-b5b8-304d28499dda" providerId="ADAL" clId="{6794D5F2-5AC0-48D2-ADCA-9FB99AD2A0C7}" dt="2024-01-11T00:36:47.689" v="1028" actId="478"/>
          <ac:picMkLst>
            <pc:docMk/>
            <pc:sldMk cId="1473979026" sldId="257"/>
            <ac:picMk id="5" creationId="{BB1DB5D9-25F2-0AB6-1EAD-C6005C21ED20}"/>
          </ac:picMkLst>
        </pc:picChg>
        <pc:inkChg chg="add">
          <ac:chgData name="Diana Jazmín Sánchez Martínez" userId="e476844f-18c0-448c-b5b8-304d28499dda" providerId="ADAL" clId="{6794D5F2-5AC0-48D2-ADCA-9FB99AD2A0C7}" dt="2024-01-11T00:44:14.360" v="1491" actId="9405"/>
          <ac:inkMkLst>
            <pc:docMk/>
            <pc:sldMk cId="1473979026" sldId="257"/>
            <ac:inkMk id="11" creationId="{C0FD7E78-4CF2-91DB-172F-92A376B49FB5}"/>
          </ac:inkMkLst>
        </pc:inkChg>
      </pc:sldChg>
      <pc:sldChg chg="new del">
        <pc:chgData name="Diana Jazmín Sánchez Martínez" userId="e476844f-18c0-448c-b5b8-304d28499dda" providerId="ADAL" clId="{6794D5F2-5AC0-48D2-ADCA-9FB99AD2A0C7}" dt="2024-01-11T00:22:44.131" v="62" actId="680"/>
        <pc:sldMkLst>
          <pc:docMk/>
          <pc:sldMk cId="2446246932" sldId="257"/>
        </pc:sldMkLst>
      </pc:sldChg>
      <pc:sldChg chg="addSp delSp modSp add mod">
        <pc:chgData name="Diana Jazmín Sánchez Martínez" userId="e476844f-18c0-448c-b5b8-304d28499dda" providerId="ADAL" clId="{6794D5F2-5AC0-48D2-ADCA-9FB99AD2A0C7}" dt="2024-01-11T22:34:46.317" v="6619" actId="20577"/>
        <pc:sldMkLst>
          <pc:docMk/>
          <pc:sldMk cId="4160504984" sldId="258"/>
        </pc:sldMkLst>
        <pc:spChg chg="del mod">
          <ac:chgData name="Diana Jazmín Sánchez Martínez" userId="e476844f-18c0-448c-b5b8-304d28499dda" providerId="ADAL" clId="{6794D5F2-5AC0-48D2-ADCA-9FB99AD2A0C7}" dt="2024-01-11T00:52:00.669" v="1689" actId="478"/>
          <ac:spMkLst>
            <pc:docMk/>
            <pc:sldMk cId="4160504984" sldId="258"/>
            <ac:spMk id="7" creationId="{8EA02C19-D35F-FF87-617B-24A6E8D5E023}"/>
          </ac:spMkLst>
        </pc:spChg>
        <pc:spChg chg="add mod">
          <ac:chgData name="Diana Jazmín Sánchez Martínez" userId="e476844f-18c0-448c-b5b8-304d28499dda" providerId="ADAL" clId="{6794D5F2-5AC0-48D2-ADCA-9FB99AD2A0C7}" dt="2024-01-11T22:34:46.317" v="6619" actId="20577"/>
          <ac:spMkLst>
            <pc:docMk/>
            <pc:sldMk cId="4160504984" sldId="258"/>
            <ac:spMk id="9" creationId="{4693C4FF-23D8-9B6F-62D9-57DD1A2D2D0F}"/>
          </ac:spMkLst>
        </pc:spChg>
        <pc:spChg chg="mod">
          <ac:chgData name="Diana Jazmín Sánchez Martínez" userId="e476844f-18c0-448c-b5b8-304d28499dda" providerId="ADAL" clId="{6794D5F2-5AC0-48D2-ADCA-9FB99AD2A0C7}" dt="2024-01-11T15:24:05.626" v="1889" actId="6549"/>
          <ac:spMkLst>
            <pc:docMk/>
            <pc:sldMk cId="4160504984" sldId="258"/>
            <ac:spMk id="10" creationId="{43600E77-9E0F-A309-597D-2CA84361154E}"/>
          </ac:spMkLst>
        </pc:spChg>
        <pc:graphicFrameChg chg="add mod modGraphic">
          <ac:chgData name="Diana Jazmín Sánchez Martínez" userId="e476844f-18c0-448c-b5b8-304d28499dda" providerId="ADAL" clId="{6794D5F2-5AC0-48D2-ADCA-9FB99AD2A0C7}" dt="2024-01-11T22:34:14.600" v="6616" actId="20577"/>
          <ac:graphicFrameMkLst>
            <pc:docMk/>
            <pc:sldMk cId="4160504984" sldId="258"/>
            <ac:graphicFrameMk id="3" creationId="{52E8FE12-B800-A74A-081F-907797DF5590}"/>
          </ac:graphicFrameMkLst>
        </pc:graphicFrameChg>
        <pc:graphicFrameChg chg="add del mod">
          <ac:chgData name="Diana Jazmín Sánchez Martínez" userId="e476844f-18c0-448c-b5b8-304d28499dda" providerId="ADAL" clId="{6794D5F2-5AC0-48D2-ADCA-9FB99AD2A0C7}" dt="2024-01-11T00:54:24.252" v="1706" actId="478"/>
          <ac:graphicFrameMkLst>
            <pc:docMk/>
            <pc:sldMk cId="4160504984" sldId="258"/>
            <ac:graphicFrameMk id="4" creationId="{C36A488F-10FE-7DF2-159B-01F1C434DD0A}"/>
          </ac:graphicFrameMkLst>
        </pc:graphicFrameChg>
        <pc:picChg chg="add del mod">
          <ac:chgData name="Diana Jazmín Sánchez Martínez" userId="e476844f-18c0-448c-b5b8-304d28499dda" providerId="ADAL" clId="{6794D5F2-5AC0-48D2-ADCA-9FB99AD2A0C7}" dt="2024-01-11T22:33:49.653" v="6613" actId="478"/>
          <ac:picMkLst>
            <pc:docMk/>
            <pc:sldMk cId="4160504984" sldId="258"/>
            <ac:picMk id="8" creationId="{7BB0BDC0-7383-24AD-2A46-8B3F9C0DBE4B}"/>
          </ac:picMkLst>
        </pc:picChg>
        <pc:inkChg chg="del">
          <ac:chgData name="Diana Jazmín Sánchez Martínez" userId="e476844f-18c0-448c-b5b8-304d28499dda" providerId="ADAL" clId="{6794D5F2-5AC0-48D2-ADCA-9FB99AD2A0C7}" dt="2024-01-11T00:45:00.921" v="1493" actId="478"/>
          <ac:inkMkLst>
            <pc:docMk/>
            <pc:sldMk cId="4160504984" sldId="258"/>
            <ac:inkMk id="11" creationId="{C0FD7E78-4CF2-91DB-172F-92A376B49FB5}"/>
          </ac:inkMkLst>
        </pc:inkChg>
      </pc:sldChg>
      <pc:sldChg chg="new del">
        <pc:chgData name="Diana Jazmín Sánchez Martínez" userId="e476844f-18c0-448c-b5b8-304d28499dda" providerId="ADAL" clId="{6794D5F2-5AC0-48D2-ADCA-9FB99AD2A0C7}" dt="2024-01-11T15:23:27.340" v="1880" actId="47"/>
        <pc:sldMkLst>
          <pc:docMk/>
          <pc:sldMk cId="3216388198" sldId="259"/>
        </pc:sldMkLst>
      </pc:sldChg>
      <pc:sldChg chg="addSp delSp modSp add mod">
        <pc:chgData name="Diana Jazmín Sánchez Martínez" userId="e476844f-18c0-448c-b5b8-304d28499dda" providerId="ADAL" clId="{6794D5F2-5AC0-48D2-ADCA-9FB99AD2A0C7}" dt="2024-01-11T22:36:48.993" v="6630" actId="20577"/>
        <pc:sldMkLst>
          <pc:docMk/>
          <pc:sldMk cId="2973429992" sldId="260"/>
        </pc:sldMkLst>
        <pc:spChg chg="add del mod">
          <ac:chgData name="Diana Jazmín Sánchez Martínez" userId="e476844f-18c0-448c-b5b8-304d28499dda" providerId="ADAL" clId="{6794D5F2-5AC0-48D2-ADCA-9FB99AD2A0C7}" dt="2024-01-11T15:33:51.591" v="2026" actId="478"/>
          <ac:spMkLst>
            <pc:docMk/>
            <pc:sldMk cId="2973429992" sldId="260"/>
            <ac:spMk id="6" creationId="{14B9280A-9C28-5345-E4B2-2C985301C05C}"/>
          </ac:spMkLst>
        </pc:spChg>
        <pc:spChg chg="add mod">
          <ac:chgData name="Diana Jazmín Sánchez Martínez" userId="e476844f-18c0-448c-b5b8-304d28499dda" providerId="ADAL" clId="{6794D5F2-5AC0-48D2-ADCA-9FB99AD2A0C7}" dt="2024-01-11T19:18:28.292" v="3499" actId="1035"/>
          <ac:spMkLst>
            <pc:docMk/>
            <pc:sldMk cId="2973429992" sldId="260"/>
            <ac:spMk id="7" creationId="{6C66722A-5D19-C35F-F1FF-7BD4EFC7A50D}"/>
          </ac:spMkLst>
        </pc:spChg>
        <pc:spChg chg="del">
          <ac:chgData name="Diana Jazmín Sánchez Martínez" userId="e476844f-18c0-448c-b5b8-304d28499dda" providerId="ADAL" clId="{6794D5F2-5AC0-48D2-ADCA-9FB99AD2A0C7}" dt="2024-01-11T15:23:47.490" v="1884" actId="478"/>
          <ac:spMkLst>
            <pc:docMk/>
            <pc:sldMk cId="2973429992" sldId="260"/>
            <ac:spMk id="9" creationId="{4693C4FF-23D8-9B6F-62D9-57DD1A2D2D0F}"/>
          </ac:spMkLst>
        </pc:spChg>
        <pc:spChg chg="del">
          <ac:chgData name="Diana Jazmín Sánchez Martínez" userId="e476844f-18c0-448c-b5b8-304d28499dda" providerId="ADAL" clId="{6794D5F2-5AC0-48D2-ADCA-9FB99AD2A0C7}" dt="2024-01-11T15:23:35.616" v="1881" actId="478"/>
          <ac:spMkLst>
            <pc:docMk/>
            <pc:sldMk cId="2973429992" sldId="260"/>
            <ac:spMk id="10" creationId="{43600E77-9E0F-A309-597D-2CA84361154E}"/>
          </ac:spMkLst>
        </pc:spChg>
        <pc:spChg chg="add mod">
          <ac:chgData name="Diana Jazmín Sánchez Martínez" userId="e476844f-18c0-448c-b5b8-304d28499dda" providerId="ADAL" clId="{6794D5F2-5AC0-48D2-ADCA-9FB99AD2A0C7}" dt="2024-01-11T19:18:28.292" v="3499" actId="1035"/>
          <ac:spMkLst>
            <pc:docMk/>
            <pc:sldMk cId="2973429992" sldId="260"/>
            <ac:spMk id="11" creationId="{B6A6FDB3-2C47-9E9A-5973-08E932863E0C}"/>
          </ac:spMkLst>
        </pc:spChg>
        <pc:spChg chg="add mod">
          <ac:chgData name="Diana Jazmín Sánchez Martínez" userId="e476844f-18c0-448c-b5b8-304d28499dda" providerId="ADAL" clId="{6794D5F2-5AC0-48D2-ADCA-9FB99AD2A0C7}" dt="2024-01-11T19:18:28.292" v="3499" actId="1035"/>
          <ac:spMkLst>
            <pc:docMk/>
            <pc:sldMk cId="2973429992" sldId="260"/>
            <ac:spMk id="12" creationId="{81052F1E-45C9-8945-CDB7-7D1B60BA27F4}"/>
          </ac:spMkLst>
        </pc:spChg>
        <pc:spChg chg="add del mod">
          <ac:chgData name="Diana Jazmín Sánchez Martínez" userId="e476844f-18c0-448c-b5b8-304d28499dda" providerId="ADAL" clId="{6794D5F2-5AC0-48D2-ADCA-9FB99AD2A0C7}" dt="2024-01-11T18:10:41.975" v="2548" actId="21"/>
          <ac:spMkLst>
            <pc:docMk/>
            <pc:sldMk cId="2973429992" sldId="260"/>
            <ac:spMk id="13" creationId="{CEC6ED09-F1B6-F211-15F4-F8D4CAF63119}"/>
          </ac:spMkLst>
        </pc:spChg>
        <pc:spChg chg="add del mod">
          <ac:chgData name="Diana Jazmín Sánchez Martínez" userId="e476844f-18c0-448c-b5b8-304d28499dda" providerId="ADAL" clId="{6794D5F2-5AC0-48D2-ADCA-9FB99AD2A0C7}" dt="2024-01-11T19:18:13.112" v="3457" actId="478"/>
          <ac:spMkLst>
            <pc:docMk/>
            <pc:sldMk cId="2973429992" sldId="260"/>
            <ac:spMk id="14" creationId="{08B21C3A-1997-7766-20A6-E2074B1E68B7}"/>
          </ac:spMkLst>
        </pc:spChg>
        <pc:spChg chg="add mod">
          <ac:chgData name="Diana Jazmín Sánchez Martínez" userId="e476844f-18c0-448c-b5b8-304d28499dda" providerId="ADAL" clId="{6794D5F2-5AC0-48D2-ADCA-9FB99AD2A0C7}" dt="2024-01-11T20:17:32.676" v="5772" actId="1076"/>
          <ac:spMkLst>
            <pc:docMk/>
            <pc:sldMk cId="2973429992" sldId="260"/>
            <ac:spMk id="15" creationId="{C4929C65-7A65-CFA8-E633-8D82941EEB64}"/>
          </ac:spMkLst>
        </pc:spChg>
        <pc:graphicFrameChg chg="del">
          <ac:chgData name="Diana Jazmín Sánchez Martínez" userId="e476844f-18c0-448c-b5b8-304d28499dda" providerId="ADAL" clId="{6794D5F2-5AC0-48D2-ADCA-9FB99AD2A0C7}" dt="2024-01-11T15:23:44.408" v="1882" actId="478"/>
          <ac:graphicFrameMkLst>
            <pc:docMk/>
            <pc:sldMk cId="2973429992" sldId="260"/>
            <ac:graphicFrameMk id="3" creationId="{52E8FE12-B800-A74A-081F-907797DF5590}"/>
          </ac:graphicFrameMkLst>
        </pc:graphicFrameChg>
        <pc:graphicFrameChg chg="add mod modGraphic">
          <ac:chgData name="Diana Jazmín Sánchez Martínez" userId="e476844f-18c0-448c-b5b8-304d28499dda" providerId="ADAL" clId="{6794D5F2-5AC0-48D2-ADCA-9FB99AD2A0C7}" dt="2024-01-11T22:36:48.993" v="6630" actId="20577"/>
          <ac:graphicFrameMkLst>
            <pc:docMk/>
            <pc:sldMk cId="2973429992" sldId="260"/>
            <ac:graphicFrameMk id="4" creationId="{351AECD3-1C43-F286-FE07-66E2C6DCE99D}"/>
          </ac:graphicFrameMkLst>
        </pc:graphicFrameChg>
        <pc:picChg chg="mod">
          <ac:chgData name="Diana Jazmín Sánchez Martínez" userId="e476844f-18c0-448c-b5b8-304d28499dda" providerId="ADAL" clId="{6794D5F2-5AC0-48D2-ADCA-9FB99AD2A0C7}" dt="2024-01-11T15:37:53.045" v="2258" actId="1076"/>
          <ac:picMkLst>
            <pc:docMk/>
            <pc:sldMk cId="2973429992" sldId="260"/>
            <ac:picMk id="5" creationId="{BB1DB5D9-25F2-0AB6-1EAD-C6005C21ED20}"/>
          </ac:picMkLst>
        </pc:picChg>
        <pc:picChg chg="del">
          <ac:chgData name="Diana Jazmín Sánchez Martínez" userId="e476844f-18c0-448c-b5b8-304d28499dda" providerId="ADAL" clId="{6794D5F2-5AC0-48D2-ADCA-9FB99AD2A0C7}" dt="2024-01-11T15:23:46.211" v="1883" actId="478"/>
          <ac:picMkLst>
            <pc:docMk/>
            <pc:sldMk cId="2973429992" sldId="260"/>
            <ac:picMk id="8" creationId="{7BB0BDC0-7383-24AD-2A46-8B3F9C0DBE4B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20:04:31.580" v="5280" actId="21"/>
        <pc:sldMkLst>
          <pc:docMk/>
          <pc:sldMk cId="1047300224" sldId="261"/>
        </pc:sldMkLst>
        <pc:spChg chg="add mod">
          <ac:chgData name="Diana Jazmín Sánchez Martínez" userId="e476844f-18c0-448c-b5b8-304d28499dda" providerId="ADAL" clId="{6794D5F2-5AC0-48D2-ADCA-9FB99AD2A0C7}" dt="2024-01-11T19:52:19.253" v="4372" actId="1076"/>
          <ac:spMkLst>
            <pc:docMk/>
            <pc:sldMk cId="1047300224" sldId="261"/>
            <ac:spMk id="3" creationId="{F0F069D8-B6FE-18FA-1BF0-7798527DF9D3}"/>
          </ac:spMkLst>
        </pc:spChg>
        <pc:spChg chg="add mod">
          <ac:chgData name="Diana Jazmín Sánchez Martínez" userId="e476844f-18c0-448c-b5b8-304d28499dda" providerId="ADAL" clId="{6794D5F2-5AC0-48D2-ADCA-9FB99AD2A0C7}" dt="2024-01-11T19:52:21.507" v="4373" actId="1076"/>
          <ac:spMkLst>
            <pc:docMk/>
            <pc:sldMk cId="1047300224" sldId="261"/>
            <ac:spMk id="6" creationId="{CEC6ED09-F1B6-F211-15F4-F8D4CAF63119}"/>
          </ac:spMkLst>
        </pc:spChg>
        <pc:spChg chg="mod">
          <ac:chgData name="Diana Jazmín Sánchez Martínez" userId="e476844f-18c0-448c-b5b8-304d28499dda" providerId="ADAL" clId="{6794D5F2-5AC0-48D2-ADCA-9FB99AD2A0C7}" dt="2024-01-11T18:22:08.753" v="2781" actId="1036"/>
          <ac:spMkLst>
            <pc:docMk/>
            <pc:sldMk cId="1047300224" sldId="261"/>
            <ac:spMk id="7" creationId="{6C66722A-5D19-C35F-F1FF-7BD4EFC7A50D}"/>
          </ac:spMkLst>
        </pc:spChg>
        <pc:spChg chg="add del mod">
          <ac:chgData name="Diana Jazmín Sánchez Martínez" userId="e476844f-18c0-448c-b5b8-304d28499dda" providerId="ADAL" clId="{6794D5F2-5AC0-48D2-ADCA-9FB99AD2A0C7}" dt="2024-01-11T20:04:31.580" v="5280" actId="21"/>
          <ac:spMkLst>
            <pc:docMk/>
            <pc:sldMk cId="1047300224" sldId="261"/>
            <ac:spMk id="8" creationId="{9BAB348E-1A79-A8FF-2113-648DBD220BAC}"/>
          </ac:spMkLst>
        </pc:spChg>
        <pc:spChg chg="del">
          <ac:chgData name="Diana Jazmín Sánchez Martínez" userId="e476844f-18c0-448c-b5b8-304d28499dda" providerId="ADAL" clId="{6794D5F2-5AC0-48D2-ADCA-9FB99AD2A0C7}" dt="2024-01-11T18:06:35.573" v="2392" actId="478"/>
          <ac:spMkLst>
            <pc:docMk/>
            <pc:sldMk cId="1047300224" sldId="261"/>
            <ac:spMk id="11" creationId="{B6A6FDB3-2C47-9E9A-5973-08E932863E0C}"/>
          </ac:spMkLst>
        </pc:spChg>
        <pc:spChg chg="mod">
          <ac:chgData name="Diana Jazmín Sánchez Martínez" userId="e476844f-18c0-448c-b5b8-304d28499dda" providerId="ADAL" clId="{6794D5F2-5AC0-48D2-ADCA-9FB99AD2A0C7}" dt="2024-01-11T18:22:08.753" v="2781" actId="1036"/>
          <ac:spMkLst>
            <pc:docMk/>
            <pc:sldMk cId="1047300224" sldId="261"/>
            <ac:spMk id="12" creationId="{81052F1E-45C9-8945-CDB7-7D1B60BA27F4}"/>
          </ac:spMkLst>
        </pc:spChg>
        <pc:spChg chg="del">
          <ac:chgData name="Diana Jazmín Sánchez Martínez" userId="e476844f-18c0-448c-b5b8-304d28499dda" providerId="ADAL" clId="{6794D5F2-5AC0-48D2-ADCA-9FB99AD2A0C7}" dt="2024-01-11T18:06:49.833" v="2395" actId="478"/>
          <ac:spMkLst>
            <pc:docMk/>
            <pc:sldMk cId="1047300224" sldId="261"/>
            <ac:spMk id="13" creationId="{CEC6ED09-F1B6-F211-15F4-F8D4CAF63119}"/>
          </ac:spMkLst>
        </pc:spChg>
        <pc:spChg chg="del">
          <ac:chgData name="Diana Jazmín Sánchez Martínez" userId="e476844f-18c0-448c-b5b8-304d28499dda" providerId="ADAL" clId="{6794D5F2-5AC0-48D2-ADCA-9FB99AD2A0C7}" dt="2024-01-11T18:06:40.034" v="2394" actId="478"/>
          <ac:spMkLst>
            <pc:docMk/>
            <pc:sldMk cId="1047300224" sldId="261"/>
            <ac:spMk id="14" creationId="{08B21C3A-1997-7766-20A6-E2074B1E68B7}"/>
          </ac:spMkLst>
        </pc:spChg>
        <pc:graphicFrameChg chg="del">
          <ac:chgData name="Diana Jazmín Sánchez Martínez" userId="e476844f-18c0-448c-b5b8-304d28499dda" providerId="ADAL" clId="{6794D5F2-5AC0-48D2-ADCA-9FB99AD2A0C7}" dt="2024-01-11T18:06:38.651" v="2393" actId="478"/>
          <ac:graphicFrameMkLst>
            <pc:docMk/>
            <pc:sldMk cId="1047300224" sldId="261"/>
            <ac:graphicFrameMk id="4" creationId="{351AECD3-1C43-F286-FE07-66E2C6DCE99D}"/>
          </ac:graphicFrameMkLst>
        </pc:graphicFrameChg>
        <pc:picChg chg="mod">
          <ac:chgData name="Diana Jazmín Sánchez Martínez" userId="e476844f-18c0-448c-b5b8-304d28499dda" providerId="ADAL" clId="{6794D5F2-5AC0-48D2-ADCA-9FB99AD2A0C7}" dt="2024-01-11T18:22:00.274" v="2759" actId="1076"/>
          <ac:picMkLst>
            <pc:docMk/>
            <pc:sldMk cId="1047300224" sldId="261"/>
            <ac:picMk id="5" creationId="{BB1DB5D9-25F2-0AB6-1EAD-C6005C21ED20}"/>
          </ac:picMkLst>
        </pc:picChg>
      </pc:sldChg>
      <pc:sldChg chg="addSp delSp modSp new mod">
        <pc:chgData name="Diana Jazmín Sánchez Martínez" userId="e476844f-18c0-448c-b5b8-304d28499dda" providerId="ADAL" clId="{6794D5F2-5AC0-48D2-ADCA-9FB99AD2A0C7}" dt="2024-01-11T20:20:40.801" v="5785" actId="14100"/>
        <pc:sldMkLst>
          <pc:docMk/>
          <pc:sldMk cId="2235101481" sldId="262"/>
        </pc:sldMkLst>
        <pc:spChg chg="mod">
          <ac:chgData name="Diana Jazmín Sánchez Martínez" userId="e476844f-18c0-448c-b5b8-304d28499dda" providerId="ADAL" clId="{6794D5F2-5AC0-48D2-ADCA-9FB99AD2A0C7}" dt="2024-01-11T20:20:31.069" v="5783" actId="1076"/>
          <ac:spMkLst>
            <pc:docMk/>
            <pc:sldMk cId="2235101481" sldId="262"/>
            <ac:spMk id="2" creationId="{691307E4-4947-5FE9-F048-6E045DA2B8DC}"/>
          </ac:spMkLst>
        </pc:spChg>
        <pc:spChg chg="del">
          <ac:chgData name="Diana Jazmín Sánchez Martínez" userId="e476844f-18c0-448c-b5b8-304d28499dda" providerId="ADAL" clId="{6794D5F2-5AC0-48D2-ADCA-9FB99AD2A0C7}" dt="2024-01-11T18:17:08.808" v="2708" actId="22"/>
          <ac:spMkLst>
            <pc:docMk/>
            <pc:sldMk cId="2235101481" sldId="262"/>
            <ac:spMk id="3" creationId="{07C51BA3-AACE-220B-A46C-ED74F0C8FFA5}"/>
          </ac:spMkLst>
        </pc:spChg>
        <pc:spChg chg="add del mod">
          <ac:chgData name="Diana Jazmín Sánchez Martínez" userId="e476844f-18c0-448c-b5b8-304d28499dda" providerId="ADAL" clId="{6794D5F2-5AC0-48D2-ADCA-9FB99AD2A0C7}" dt="2024-01-11T20:20:26.738" v="5782" actId="478"/>
          <ac:spMkLst>
            <pc:docMk/>
            <pc:sldMk cId="2235101481" sldId="262"/>
            <ac:spMk id="11" creationId="{0E1BD715-5A3E-BE92-54F4-DF15AF46BB5F}"/>
          </ac:spMkLst>
        </pc:spChg>
        <pc:picChg chg="add del">
          <ac:chgData name="Diana Jazmín Sánchez Martínez" userId="e476844f-18c0-448c-b5b8-304d28499dda" providerId="ADAL" clId="{6794D5F2-5AC0-48D2-ADCA-9FB99AD2A0C7}" dt="2024-01-11T18:16:14.793" v="2705" actId="478"/>
          <ac:picMkLst>
            <pc:docMk/>
            <pc:sldMk cId="2235101481" sldId="262"/>
            <ac:picMk id="5" creationId="{F968C5FC-A541-4095-D49C-593118C22359}"/>
          </ac:picMkLst>
        </pc:picChg>
        <pc:picChg chg="add del">
          <ac:chgData name="Diana Jazmín Sánchez Martínez" userId="e476844f-18c0-448c-b5b8-304d28499dda" providerId="ADAL" clId="{6794D5F2-5AC0-48D2-ADCA-9FB99AD2A0C7}" dt="2024-01-11T18:17:07.004" v="2707" actId="478"/>
          <ac:picMkLst>
            <pc:docMk/>
            <pc:sldMk cId="2235101481" sldId="262"/>
            <ac:picMk id="7" creationId="{1FBBE907-02B9-0591-6F58-814F679C059E}"/>
          </ac:picMkLst>
        </pc:picChg>
        <pc:picChg chg="add mod ord">
          <ac:chgData name="Diana Jazmín Sánchez Martínez" userId="e476844f-18c0-448c-b5b8-304d28499dda" providerId="ADAL" clId="{6794D5F2-5AC0-48D2-ADCA-9FB99AD2A0C7}" dt="2024-01-11T20:20:40.801" v="5785" actId="14100"/>
          <ac:picMkLst>
            <pc:docMk/>
            <pc:sldMk cId="2235101481" sldId="262"/>
            <ac:picMk id="9" creationId="{6C804DC9-7BF0-9B3F-BC92-DFBA64C9BB9C}"/>
          </ac:picMkLst>
        </pc:picChg>
        <pc:picChg chg="add mod ord">
          <ac:chgData name="Diana Jazmín Sánchez Martínez" userId="e476844f-18c0-448c-b5b8-304d28499dda" providerId="ADAL" clId="{6794D5F2-5AC0-48D2-ADCA-9FB99AD2A0C7}" dt="2024-01-11T18:18:11.764" v="2736" actId="1076"/>
          <ac:picMkLst>
            <pc:docMk/>
            <pc:sldMk cId="2235101481" sldId="262"/>
            <ac:picMk id="10" creationId="{B5746827-9060-50F5-253E-2B4741AADFEA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18:33:55.910" v="2949" actId="1076"/>
        <pc:sldMkLst>
          <pc:docMk/>
          <pc:sldMk cId="2686525842" sldId="263"/>
        </pc:sldMkLst>
        <pc:spChg chg="del">
          <ac:chgData name="Diana Jazmín Sánchez Martínez" userId="e476844f-18c0-448c-b5b8-304d28499dda" providerId="ADAL" clId="{6794D5F2-5AC0-48D2-ADCA-9FB99AD2A0C7}" dt="2024-01-11T18:21:04.091" v="2743" actId="478"/>
          <ac:spMkLst>
            <pc:docMk/>
            <pc:sldMk cId="2686525842" sldId="263"/>
            <ac:spMk id="2" creationId="{691307E4-4947-5FE9-F048-6E045DA2B8DC}"/>
          </ac:spMkLst>
        </pc:spChg>
        <pc:spChg chg="add del mod">
          <ac:chgData name="Diana Jazmín Sánchez Martínez" userId="e476844f-18c0-448c-b5b8-304d28499dda" providerId="ADAL" clId="{6794D5F2-5AC0-48D2-ADCA-9FB99AD2A0C7}" dt="2024-01-11T18:21:02.704" v="2742" actId="478"/>
          <ac:spMkLst>
            <pc:docMk/>
            <pc:sldMk cId="2686525842" sldId="263"/>
            <ac:spMk id="4" creationId="{A824352C-CE06-DBF7-EB10-01FEAA498A6C}"/>
          </ac:spMkLst>
        </pc:spChg>
        <pc:spChg chg="add del mod">
          <ac:chgData name="Diana Jazmín Sánchez Martínez" userId="e476844f-18c0-448c-b5b8-304d28499dda" providerId="ADAL" clId="{6794D5F2-5AC0-48D2-ADCA-9FB99AD2A0C7}" dt="2024-01-11T18:21:06.241" v="2744" actId="478"/>
          <ac:spMkLst>
            <pc:docMk/>
            <pc:sldMk cId="2686525842" sldId="263"/>
            <ac:spMk id="6" creationId="{5B2D2F15-A691-296A-24BD-3794CF595E1E}"/>
          </ac:spMkLst>
        </pc:spChg>
        <pc:spChg chg="add mod">
          <ac:chgData name="Diana Jazmín Sánchez Martínez" userId="e476844f-18c0-448c-b5b8-304d28499dda" providerId="ADAL" clId="{6794D5F2-5AC0-48D2-ADCA-9FB99AD2A0C7}" dt="2024-01-11T18:33:55.910" v="2949" actId="1076"/>
          <ac:spMkLst>
            <pc:docMk/>
            <pc:sldMk cId="2686525842" sldId="263"/>
            <ac:spMk id="7" creationId="{0041C676-3E27-4106-ECBA-4A684A7BAC02}"/>
          </ac:spMkLst>
        </pc:spChg>
        <pc:spChg chg="add del mod">
          <ac:chgData name="Diana Jazmín Sánchez Martínez" userId="e476844f-18c0-448c-b5b8-304d28499dda" providerId="ADAL" clId="{6794D5F2-5AC0-48D2-ADCA-9FB99AD2A0C7}" dt="2024-01-11T18:28:46.294" v="2805" actId="478"/>
          <ac:spMkLst>
            <pc:docMk/>
            <pc:sldMk cId="2686525842" sldId="263"/>
            <ac:spMk id="11" creationId="{9B2FA6EC-21C9-FCBE-740D-0E9670B23E53}"/>
          </ac:spMkLst>
        </pc:spChg>
        <pc:picChg chg="add mod">
          <ac:chgData name="Diana Jazmín Sánchez Martínez" userId="e476844f-18c0-448c-b5b8-304d28499dda" providerId="ADAL" clId="{6794D5F2-5AC0-48D2-ADCA-9FB99AD2A0C7}" dt="2024-01-11T18:33:30.202" v="2945" actId="1076"/>
          <ac:picMkLst>
            <pc:docMk/>
            <pc:sldMk cId="2686525842" sldId="263"/>
            <ac:picMk id="8" creationId="{5C2141D5-2471-8A69-5B22-C76454B58854}"/>
          </ac:picMkLst>
        </pc:picChg>
        <pc:picChg chg="del">
          <ac:chgData name="Diana Jazmín Sánchez Martínez" userId="e476844f-18c0-448c-b5b8-304d28499dda" providerId="ADAL" clId="{6794D5F2-5AC0-48D2-ADCA-9FB99AD2A0C7}" dt="2024-01-11T18:21:00.414" v="2741" actId="478"/>
          <ac:picMkLst>
            <pc:docMk/>
            <pc:sldMk cId="2686525842" sldId="263"/>
            <ac:picMk id="9" creationId="{6C804DC9-7BF0-9B3F-BC92-DFBA64C9BB9C}"/>
          </ac:picMkLst>
        </pc:picChg>
        <pc:picChg chg="mod">
          <ac:chgData name="Diana Jazmín Sánchez Martínez" userId="e476844f-18c0-448c-b5b8-304d28499dda" providerId="ADAL" clId="{6794D5F2-5AC0-48D2-ADCA-9FB99AD2A0C7}" dt="2024-01-11T18:24:06.684" v="2799" actId="1076"/>
          <ac:picMkLst>
            <pc:docMk/>
            <pc:sldMk cId="2686525842" sldId="263"/>
            <ac:picMk id="10" creationId="{B5746827-9060-50F5-253E-2B4741AADFEA}"/>
          </ac:picMkLst>
        </pc:picChg>
      </pc:sldChg>
      <pc:sldChg chg="addSp modSp add mod">
        <pc:chgData name="Diana Jazmín Sánchez Martínez" userId="e476844f-18c0-448c-b5b8-304d28499dda" providerId="ADAL" clId="{6794D5F2-5AC0-48D2-ADCA-9FB99AD2A0C7}" dt="2024-01-11T19:23:52.250" v="3507" actId="404"/>
        <pc:sldMkLst>
          <pc:docMk/>
          <pc:sldMk cId="2194742253" sldId="264"/>
        </pc:sldMkLst>
        <pc:spChg chg="mod">
          <ac:chgData name="Diana Jazmín Sánchez Martínez" userId="e476844f-18c0-448c-b5b8-304d28499dda" providerId="ADAL" clId="{6794D5F2-5AC0-48D2-ADCA-9FB99AD2A0C7}" dt="2024-01-11T19:23:52.250" v="3507" actId="404"/>
          <ac:spMkLst>
            <pc:docMk/>
            <pc:sldMk cId="2194742253" sldId="264"/>
            <ac:spMk id="7" creationId="{0041C676-3E27-4106-ECBA-4A684A7BAC02}"/>
          </ac:spMkLst>
        </pc:spChg>
        <pc:picChg chg="add mod">
          <ac:chgData name="Diana Jazmín Sánchez Martínez" userId="e476844f-18c0-448c-b5b8-304d28499dda" providerId="ADAL" clId="{6794D5F2-5AC0-48D2-ADCA-9FB99AD2A0C7}" dt="2024-01-11T18:38:29.659" v="3230" actId="1076"/>
          <ac:picMkLst>
            <pc:docMk/>
            <pc:sldMk cId="2194742253" sldId="264"/>
            <ac:picMk id="3" creationId="{F5017F47-E242-FF64-DD80-685352189CF0}"/>
          </ac:picMkLst>
        </pc:picChg>
        <pc:picChg chg="mod">
          <ac:chgData name="Diana Jazmín Sánchez Martínez" userId="e476844f-18c0-448c-b5b8-304d28499dda" providerId="ADAL" clId="{6794D5F2-5AC0-48D2-ADCA-9FB99AD2A0C7}" dt="2024-01-11T18:38:26.672" v="3229" actId="1076"/>
          <ac:picMkLst>
            <pc:docMk/>
            <pc:sldMk cId="2194742253" sldId="264"/>
            <ac:picMk id="10" creationId="{B5746827-9060-50F5-253E-2B4741AADFEA}"/>
          </ac:picMkLst>
        </pc:picChg>
      </pc:sldChg>
      <pc:sldChg chg="add del">
        <pc:chgData name="Diana Jazmín Sánchez Martínez" userId="e476844f-18c0-448c-b5b8-304d28499dda" providerId="ADAL" clId="{6794D5F2-5AC0-48D2-ADCA-9FB99AD2A0C7}" dt="2024-01-11T22:27:55.202" v="6570" actId="47"/>
        <pc:sldMkLst>
          <pc:docMk/>
          <pc:sldMk cId="1571464766" sldId="265"/>
        </pc:sldMkLst>
      </pc:sldChg>
      <pc:sldChg chg="delSp modSp add mod">
        <pc:chgData name="Diana Jazmín Sánchez Martínez" userId="e476844f-18c0-448c-b5b8-304d28499dda" providerId="ADAL" clId="{6794D5F2-5AC0-48D2-ADCA-9FB99AD2A0C7}" dt="2024-01-11T22:55:36.869" v="6632" actId="20577"/>
        <pc:sldMkLst>
          <pc:docMk/>
          <pc:sldMk cId="3987223943" sldId="266"/>
        </pc:sldMkLst>
        <pc:spChg chg="del">
          <ac:chgData name="Diana Jazmín Sánchez Martínez" userId="e476844f-18c0-448c-b5b8-304d28499dda" providerId="ADAL" clId="{6794D5F2-5AC0-48D2-ADCA-9FB99AD2A0C7}" dt="2024-01-11T18:29:00.016" v="2809" actId="478"/>
          <ac:spMkLst>
            <pc:docMk/>
            <pc:sldMk cId="3987223943" sldId="266"/>
            <ac:spMk id="7" creationId="{0041C676-3E27-4106-ECBA-4A684A7BAC02}"/>
          </ac:spMkLst>
        </pc:spChg>
        <pc:spChg chg="mod">
          <ac:chgData name="Diana Jazmín Sánchez Martínez" userId="e476844f-18c0-448c-b5b8-304d28499dda" providerId="ADAL" clId="{6794D5F2-5AC0-48D2-ADCA-9FB99AD2A0C7}" dt="2024-01-11T22:55:36.869" v="6632" actId="20577"/>
          <ac:spMkLst>
            <pc:docMk/>
            <pc:sldMk cId="3987223943" sldId="266"/>
            <ac:spMk id="11" creationId="{9B2FA6EC-21C9-FCBE-740D-0E9670B23E53}"/>
          </ac:spMkLst>
        </pc:spChg>
        <pc:picChg chg="del">
          <ac:chgData name="Diana Jazmín Sánchez Martínez" userId="e476844f-18c0-448c-b5b8-304d28499dda" providerId="ADAL" clId="{6794D5F2-5AC0-48D2-ADCA-9FB99AD2A0C7}" dt="2024-01-11T18:28:58.241" v="2808" actId="478"/>
          <ac:picMkLst>
            <pc:docMk/>
            <pc:sldMk cId="3987223943" sldId="266"/>
            <ac:picMk id="8" creationId="{5C2141D5-2471-8A69-5B22-C76454B58854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19:15:18.048" v="3450" actId="20577"/>
        <pc:sldMkLst>
          <pc:docMk/>
          <pc:sldMk cId="3804041321" sldId="267"/>
        </pc:sldMkLst>
        <pc:spChg chg="add mod">
          <ac:chgData name="Diana Jazmín Sánchez Martínez" userId="e476844f-18c0-448c-b5b8-304d28499dda" providerId="ADAL" clId="{6794D5F2-5AC0-48D2-ADCA-9FB99AD2A0C7}" dt="2024-01-11T18:43:22.674" v="3233"/>
          <ac:spMkLst>
            <pc:docMk/>
            <pc:sldMk cId="3804041321" sldId="267"/>
            <ac:spMk id="2" creationId="{6F5977B4-DC99-BD98-D362-DAB55E46979C}"/>
          </ac:spMkLst>
        </pc:spChg>
        <pc:spChg chg="add mod">
          <ac:chgData name="Diana Jazmín Sánchez Martínez" userId="e476844f-18c0-448c-b5b8-304d28499dda" providerId="ADAL" clId="{6794D5F2-5AC0-48D2-ADCA-9FB99AD2A0C7}" dt="2024-01-11T18:48:42.734" v="3243" actId="1076"/>
          <ac:spMkLst>
            <pc:docMk/>
            <pc:sldMk cId="3804041321" sldId="267"/>
            <ac:spMk id="4" creationId="{7509D60F-4FAF-A08D-D763-CDA832AE43ED}"/>
          </ac:spMkLst>
        </pc:spChg>
        <pc:spChg chg="add del mod">
          <ac:chgData name="Diana Jazmín Sánchez Martínez" userId="e476844f-18c0-448c-b5b8-304d28499dda" providerId="ADAL" clId="{6794D5F2-5AC0-48D2-ADCA-9FB99AD2A0C7}" dt="2024-01-11T18:47:57.608" v="3235" actId="478"/>
          <ac:spMkLst>
            <pc:docMk/>
            <pc:sldMk cId="3804041321" sldId="267"/>
            <ac:spMk id="6" creationId="{41FB3145-189D-4166-1288-FDAAB4C9102E}"/>
          </ac:spMkLst>
        </pc:spChg>
        <pc:spChg chg="add mod">
          <ac:chgData name="Diana Jazmín Sánchez Martínez" userId="e476844f-18c0-448c-b5b8-304d28499dda" providerId="ADAL" clId="{6794D5F2-5AC0-48D2-ADCA-9FB99AD2A0C7}" dt="2024-01-11T19:15:18.048" v="3450" actId="20577"/>
          <ac:spMkLst>
            <pc:docMk/>
            <pc:sldMk cId="3804041321" sldId="267"/>
            <ac:spMk id="7" creationId="{354CE4CA-B61B-91D0-5C27-6EDD6CA7BCCE}"/>
          </ac:spMkLst>
        </pc:spChg>
        <pc:spChg chg="del">
          <ac:chgData name="Diana Jazmín Sánchez Martínez" userId="e476844f-18c0-448c-b5b8-304d28499dda" providerId="ADAL" clId="{6794D5F2-5AC0-48D2-ADCA-9FB99AD2A0C7}" dt="2024-01-11T18:43:21.209" v="3232" actId="478"/>
          <ac:spMkLst>
            <pc:docMk/>
            <pc:sldMk cId="3804041321" sldId="267"/>
            <ac:spMk id="11" creationId="{9B2FA6EC-21C9-FCBE-740D-0E9670B23E53}"/>
          </ac:spMkLst>
        </pc:spChg>
        <pc:graphicFrameChg chg="add mod">
          <ac:chgData name="Diana Jazmín Sánchez Martínez" userId="e476844f-18c0-448c-b5b8-304d28499dda" providerId="ADAL" clId="{6794D5F2-5AC0-48D2-ADCA-9FB99AD2A0C7}" dt="2024-01-11T18:48:06.548" v="3238" actId="1076"/>
          <ac:graphicFrameMkLst>
            <pc:docMk/>
            <pc:sldMk cId="3804041321" sldId="267"/>
            <ac:graphicFrameMk id="3" creationId="{CECA4AF0-F8BA-9274-A501-2A7711E9ADD5}"/>
          </ac:graphicFrameMkLst>
        </pc:graphicFrameChg>
        <pc:graphicFrameChg chg="add del mod">
          <ac:chgData name="Diana Jazmín Sánchez Martínez" userId="e476844f-18c0-448c-b5b8-304d28499dda" providerId="ADAL" clId="{6794D5F2-5AC0-48D2-ADCA-9FB99AD2A0C7}" dt="2024-01-11T18:47:58.864" v="3236" actId="478"/>
          <ac:graphicFrameMkLst>
            <pc:docMk/>
            <pc:sldMk cId="3804041321" sldId="267"/>
            <ac:graphicFrameMk id="5" creationId="{8F2CD98D-75A7-EC62-10DA-CC3DC621F556}"/>
          </ac:graphicFrameMkLst>
        </pc:graphicFrameChg>
      </pc:sldChg>
      <pc:sldChg chg="addSp delSp modSp add mod">
        <pc:chgData name="Diana Jazmín Sánchez Martínez" userId="e476844f-18c0-448c-b5b8-304d28499dda" providerId="ADAL" clId="{6794D5F2-5AC0-48D2-ADCA-9FB99AD2A0C7}" dt="2024-01-11T19:19:15.144" v="3505" actId="20577"/>
        <pc:sldMkLst>
          <pc:docMk/>
          <pc:sldMk cId="896205409" sldId="268"/>
        </pc:sldMkLst>
        <pc:spChg chg="del">
          <ac:chgData name="Diana Jazmín Sánchez Martínez" userId="e476844f-18c0-448c-b5b8-304d28499dda" providerId="ADAL" clId="{6794D5F2-5AC0-48D2-ADCA-9FB99AD2A0C7}" dt="2024-01-11T18:50:34.591" v="3381" actId="478"/>
          <ac:spMkLst>
            <pc:docMk/>
            <pc:sldMk cId="896205409" sldId="268"/>
            <ac:spMk id="2" creationId="{6F5977B4-DC99-BD98-D362-DAB55E46979C}"/>
          </ac:spMkLst>
        </pc:spChg>
        <pc:spChg chg="del">
          <ac:chgData name="Diana Jazmín Sánchez Martínez" userId="e476844f-18c0-448c-b5b8-304d28499dda" providerId="ADAL" clId="{6794D5F2-5AC0-48D2-ADCA-9FB99AD2A0C7}" dt="2024-01-11T18:49:13.148" v="3254" actId="478"/>
          <ac:spMkLst>
            <pc:docMk/>
            <pc:sldMk cId="896205409" sldId="268"/>
            <ac:spMk id="4" creationId="{7509D60F-4FAF-A08D-D763-CDA832AE43ED}"/>
          </ac:spMkLst>
        </pc:spChg>
        <pc:spChg chg="del mod">
          <ac:chgData name="Diana Jazmín Sánchez Martínez" userId="e476844f-18c0-448c-b5b8-304d28499dda" providerId="ADAL" clId="{6794D5F2-5AC0-48D2-ADCA-9FB99AD2A0C7}" dt="2024-01-11T19:08:11.496" v="3392" actId="478"/>
          <ac:spMkLst>
            <pc:docMk/>
            <pc:sldMk cId="896205409" sldId="268"/>
            <ac:spMk id="6" creationId="{41FB3145-189D-4166-1288-FDAAB4C9102E}"/>
          </ac:spMkLst>
        </pc:spChg>
        <pc:spChg chg="add del mod">
          <ac:chgData name="Diana Jazmín Sánchez Martínez" userId="e476844f-18c0-448c-b5b8-304d28499dda" providerId="ADAL" clId="{6794D5F2-5AC0-48D2-ADCA-9FB99AD2A0C7}" dt="2024-01-11T18:50:41.780" v="3384" actId="478"/>
          <ac:spMkLst>
            <pc:docMk/>
            <pc:sldMk cId="896205409" sldId="268"/>
            <ac:spMk id="8" creationId="{92632A39-8A9C-1590-8AD6-42270AA9E910}"/>
          </ac:spMkLst>
        </pc:spChg>
        <pc:spChg chg="add del mod">
          <ac:chgData name="Diana Jazmín Sánchez Martínez" userId="e476844f-18c0-448c-b5b8-304d28499dda" providerId="ADAL" clId="{6794D5F2-5AC0-48D2-ADCA-9FB99AD2A0C7}" dt="2024-01-11T19:14:19.879" v="3411" actId="478"/>
          <ac:spMkLst>
            <pc:docMk/>
            <pc:sldMk cId="896205409" sldId="268"/>
            <ac:spMk id="9" creationId="{59F7864E-3A7F-949E-2B4F-A86E628C6129}"/>
          </ac:spMkLst>
        </pc:spChg>
        <pc:spChg chg="add del mod">
          <ac:chgData name="Diana Jazmín Sánchez Martínez" userId="e476844f-18c0-448c-b5b8-304d28499dda" providerId="ADAL" clId="{6794D5F2-5AC0-48D2-ADCA-9FB99AD2A0C7}" dt="2024-01-11T19:14:30.434" v="3415" actId="478"/>
          <ac:spMkLst>
            <pc:docMk/>
            <pc:sldMk cId="896205409" sldId="268"/>
            <ac:spMk id="11" creationId="{D3AA4CAC-7E6F-764F-9068-F9E1DDBE8215}"/>
          </ac:spMkLst>
        </pc:spChg>
        <pc:spChg chg="add del mod">
          <ac:chgData name="Diana Jazmín Sánchez Martínez" userId="e476844f-18c0-448c-b5b8-304d28499dda" providerId="ADAL" clId="{6794D5F2-5AC0-48D2-ADCA-9FB99AD2A0C7}" dt="2024-01-11T19:14:34.819" v="3416" actId="207"/>
          <ac:spMkLst>
            <pc:docMk/>
            <pc:sldMk cId="896205409" sldId="268"/>
            <ac:spMk id="12" creationId="{51A7B285-8412-9C25-17CA-ACA9746D41BE}"/>
          </ac:spMkLst>
        </pc:spChg>
        <pc:spChg chg="add mod">
          <ac:chgData name="Diana Jazmín Sánchez Martínez" userId="e476844f-18c0-448c-b5b8-304d28499dda" providerId="ADAL" clId="{6794D5F2-5AC0-48D2-ADCA-9FB99AD2A0C7}" dt="2024-01-11T19:14:40.279" v="3418" actId="14100"/>
          <ac:spMkLst>
            <pc:docMk/>
            <pc:sldMk cId="896205409" sldId="268"/>
            <ac:spMk id="13" creationId="{78BF7F64-284D-C70F-531C-0E38F9B663D7}"/>
          </ac:spMkLst>
        </pc:spChg>
        <pc:spChg chg="add del mod">
          <ac:chgData name="Diana Jazmín Sánchez Martínez" userId="e476844f-18c0-448c-b5b8-304d28499dda" providerId="ADAL" clId="{6794D5F2-5AC0-48D2-ADCA-9FB99AD2A0C7}" dt="2024-01-11T19:14:25.648" v="3414" actId="478"/>
          <ac:spMkLst>
            <pc:docMk/>
            <pc:sldMk cId="896205409" sldId="268"/>
            <ac:spMk id="15" creationId="{07540C24-D30B-6B5C-7E5B-96850939A444}"/>
          </ac:spMkLst>
        </pc:spChg>
        <pc:spChg chg="add mod">
          <ac:chgData name="Diana Jazmín Sánchez Martínez" userId="e476844f-18c0-448c-b5b8-304d28499dda" providerId="ADAL" clId="{6794D5F2-5AC0-48D2-ADCA-9FB99AD2A0C7}" dt="2024-01-11T19:19:15.144" v="3505" actId="20577"/>
          <ac:spMkLst>
            <pc:docMk/>
            <pc:sldMk cId="896205409" sldId="268"/>
            <ac:spMk id="16" creationId="{5D3A33A3-C212-089D-A286-CEA1E9C5AADD}"/>
          </ac:spMkLst>
        </pc:spChg>
        <pc:graphicFrameChg chg="del">
          <ac:chgData name="Diana Jazmín Sánchez Martínez" userId="e476844f-18c0-448c-b5b8-304d28499dda" providerId="ADAL" clId="{6794D5F2-5AC0-48D2-ADCA-9FB99AD2A0C7}" dt="2024-01-11T18:49:09.923" v="3253" actId="478"/>
          <ac:graphicFrameMkLst>
            <pc:docMk/>
            <pc:sldMk cId="896205409" sldId="268"/>
            <ac:graphicFrameMk id="3" creationId="{CECA4AF0-F8BA-9274-A501-2A7711E9ADD5}"/>
          </ac:graphicFrameMkLst>
        </pc:graphicFrameChg>
        <pc:graphicFrameChg chg="del mod">
          <ac:chgData name="Diana Jazmín Sánchez Martínez" userId="e476844f-18c0-448c-b5b8-304d28499dda" providerId="ADAL" clId="{6794D5F2-5AC0-48D2-ADCA-9FB99AD2A0C7}" dt="2024-01-11T19:08:10.061" v="3391" actId="478"/>
          <ac:graphicFrameMkLst>
            <pc:docMk/>
            <pc:sldMk cId="896205409" sldId="268"/>
            <ac:graphicFrameMk id="5" creationId="{8F2CD98D-75A7-EC62-10DA-CC3DC621F556}"/>
          </ac:graphicFrameMkLst>
        </pc:graphicFrameChg>
        <pc:picChg chg="add del">
          <ac:chgData name="Diana Jazmín Sánchez Martínez" userId="e476844f-18c0-448c-b5b8-304d28499dda" providerId="ADAL" clId="{6794D5F2-5AC0-48D2-ADCA-9FB99AD2A0C7}" dt="2024-01-11T19:14:23.308" v="3413" actId="478"/>
          <ac:picMkLst>
            <pc:docMk/>
            <pc:sldMk cId="896205409" sldId="268"/>
            <ac:picMk id="10" creationId="{B5746827-9060-50F5-253E-2B4741AADFEA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22:07:03.641" v="6435" actId="113"/>
        <pc:sldMkLst>
          <pc:docMk/>
          <pc:sldMk cId="3807181305" sldId="269"/>
        </pc:sldMkLst>
        <pc:spChg chg="add del mod">
          <ac:chgData name="Diana Jazmín Sánchez Martínez" userId="e476844f-18c0-448c-b5b8-304d28499dda" providerId="ADAL" clId="{6794D5F2-5AC0-48D2-ADCA-9FB99AD2A0C7}" dt="2024-01-11T21:00:40.100" v="5792" actId="478"/>
          <ac:spMkLst>
            <pc:docMk/>
            <pc:sldMk cId="3807181305" sldId="269"/>
            <ac:spMk id="3" creationId="{B1126750-5ECE-70FD-47D7-6FF47D868795}"/>
          </ac:spMkLst>
        </pc:spChg>
        <pc:spChg chg="add del mod">
          <ac:chgData name="Diana Jazmín Sánchez Martínez" userId="e476844f-18c0-448c-b5b8-304d28499dda" providerId="ADAL" clId="{6794D5F2-5AC0-48D2-ADCA-9FB99AD2A0C7}" dt="2024-01-11T21:02:09.260" v="5830" actId="478"/>
          <ac:spMkLst>
            <pc:docMk/>
            <pc:sldMk cId="3807181305" sldId="269"/>
            <ac:spMk id="4" creationId="{5850649D-14F0-371B-9B14-6B799044B203}"/>
          </ac:spMkLst>
        </pc:spChg>
        <pc:spChg chg="add mod">
          <ac:chgData name="Diana Jazmín Sánchez Martínez" userId="e476844f-18c0-448c-b5b8-304d28499dda" providerId="ADAL" clId="{6794D5F2-5AC0-48D2-ADCA-9FB99AD2A0C7}" dt="2024-01-11T22:07:03.641" v="6435" actId="113"/>
          <ac:spMkLst>
            <pc:docMk/>
            <pc:sldMk cId="3807181305" sldId="269"/>
            <ac:spMk id="5" creationId="{4EE0D105-1A12-F934-9293-3E2058CAAD2F}"/>
          </ac:spMkLst>
        </pc:spChg>
        <pc:spChg chg="mod">
          <ac:chgData name="Diana Jazmín Sánchez Martínez" userId="e476844f-18c0-448c-b5b8-304d28499dda" providerId="ADAL" clId="{6794D5F2-5AC0-48D2-ADCA-9FB99AD2A0C7}" dt="2024-01-11T21:02:06.266" v="5829" actId="6549"/>
          <ac:spMkLst>
            <pc:docMk/>
            <pc:sldMk cId="3807181305" sldId="269"/>
            <ac:spMk id="12" creationId="{51A7B285-8412-9C25-17CA-ACA9746D41BE}"/>
          </ac:spMkLst>
        </pc:spChg>
        <pc:spChg chg="del">
          <ac:chgData name="Diana Jazmín Sánchez Martínez" userId="e476844f-18c0-448c-b5b8-304d28499dda" providerId="ADAL" clId="{6794D5F2-5AC0-48D2-ADCA-9FB99AD2A0C7}" dt="2024-01-11T21:00:30.387" v="5786" actId="478"/>
          <ac:spMkLst>
            <pc:docMk/>
            <pc:sldMk cId="3807181305" sldId="269"/>
            <ac:spMk id="13" creationId="{78BF7F64-284D-C70F-531C-0E38F9B663D7}"/>
          </ac:spMkLst>
        </pc:spChg>
        <pc:spChg chg="del">
          <ac:chgData name="Diana Jazmín Sánchez Martínez" userId="e476844f-18c0-448c-b5b8-304d28499dda" providerId="ADAL" clId="{6794D5F2-5AC0-48D2-ADCA-9FB99AD2A0C7}" dt="2024-01-11T21:00:46.716" v="5794" actId="478"/>
          <ac:spMkLst>
            <pc:docMk/>
            <pc:sldMk cId="3807181305" sldId="269"/>
            <ac:spMk id="16" creationId="{5D3A33A3-C212-089D-A286-CEA1E9C5AADD}"/>
          </ac:spMkLst>
        </pc:spChg>
        <pc:picChg chg="add del mod">
          <ac:chgData name="Diana Jazmín Sánchez Martínez" userId="e476844f-18c0-448c-b5b8-304d28499dda" providerId="ADAL" clId="{6794D5F2-5AC0-48D2-ADCA-9FB99AD2A0C7}" dt="2024-01-11T21:01:45.579" v="5803" actId="1076"/>
          <ac:picMkLst>
            <pc:docMk/>
            <pc:sldMk cId="3807181305" sldId="269"/>
            <ac:picMk id="10" creationId="{B5746827-9060-50F5-253E-2B4741AADFEA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22:07:34.978" v="6436" actId="1076"/>
        <pc:sldMkLst>
          <pc:docMk/>
          <pc:sldMk cId="33596434" sldId="270"/>
        </pc:sldMkLst>
        <pc:spChg chg="add del mod">
          <ac:chgData name="Diana Jazmín Sánchez Martínez" userId="e476844f-18c0-448c-b5b8-304d28499dda" providerId="ADAL" clId="{6794D5F2-5AC0-48D2-ADCA-9FB99AD2A0C7}" dt="2024-01-11T19:25:28.126" v="3513" actId="478"/>
          <ac:spMkLst>
            <pc:docMk/>
            <pc:sldMk cId="33596434" sldId="270"/>
            <ac:spMk id="3" creationId="{DF9AF5A9-439A-343A-AE82-2DB42D349106}"/>
          </ac:spMkLst>
        </pc:spChg>
        <pc:spChg chg="add mod">
          <ac:chgData name="Diana Jazmín Sánchez Martínez" userId="e476844f-18c0-448c-b5b8-304d28499dda" providerId="ADAL" clId="{6794D5F2-5AC0-48D2-ADCA-9FB99AD2A0C7}" dt="2024-01-11T19:26:08.999" v="3524" actId="1076"/>
          <ac:spMkLst>
            <pc:docMk/>
            <pc:sldMk cId="33596434" sldId="270"/>
            <ac:spMk id="4" creationId="{B7601D70-37D6-45F4-B26E-2CCD0357302E}"/>
          </ac:spMkLst>
        </pc:spChg>
        <pc:spChg chg="add mod">
          <ac:chgData name="Diana Jazmín Sánchez Martínez" userId="e476844f-18c0-448c-b5b8-304d28499dda" providerId="ADAL" clId="{6794D5F2-5AC0-48D2-ADCA-9FB99AD2A0C7}" dt="2024-01-11T22:07:34.978" v="6436" actId="1076"/>
          <ac:spMkLst>
            <pc:docMk/>
            <pc:sldMk cId="33596434" sldId="270"/>
            <ac:spMk id="5" creationId="{0E8E084D-BAAC-C3B1-CA33-DE1F331F7449}"/>
          </ac:spMkLst>
        </pc:spChg>
        <pc:spChg chg="del">
          <ac:chgData name="Diana Jazmín Sánchez Martínez" userId="e476844f-18c0-448c-b5b8-304d28499dda" providerId="ADAL" clId="{6794D5F2-5AC0-48D2-ADCA-9FB99AD2A0C7}" dt="2024-01-11T19:25:27.045" v="3512" actId="478"/>
          <ac:spMkLst>
            <pc:docMk/>
            <pc:sldMk cId="33596434" sldId="270"/>
            <ac:spMk id="12" creationId="{51A7B285-8412-9C25-17CA-ACA9746D41BE}"/>
          </ac:spMkLst>
        </pc:spChg>
        <pc:spChg chg="del">
          <ac:chgData name="Diana Jazmín Sánchez Martínez" userId="e476844f-18c0-448c-b5b8-304d28499dda" providerId="ADAL" clId="{6794D5F2-5AC0-48D2-ADCA-9FB99AD2A0C7}" dt="2024-01-11T19:25:25.218" v="3511" actId="478"/>
          <ac:spMkLst>
            <pc:docMk/>
            <pc:sldMk cId="33596434" sldId="270"/>
            <ac:spMk id="13" creationId="{78BF7F64-284D-C70F-531C-0E38F9B663D7}"/>
          </ac:spMkLst>
        </pc:spChg>
        <pc:spChg chg="del mod">
          <ac:chgData name="Diana Jazmín Sánchez Martínez" userId="e476844f-18c0-448c-b5b8-304d28499dda" providerId="ADAL" clId="{6794D5F2-5AC0-48D2-ADCA-9FB99AD2A0C7}" dt="2024-01-11T19:25:29.792" v="3514" actId="478"/>
          <ac:spMkLst>
            <pc:docMk/>
            <pc:sldMk cId="33596434" sldId="270"/>
            <ac:spMk id="16" creationId="{5D3A33A3-C212-089D-A286-CEA1E9C5AADD}"/>
          </ac:spMkLst>
        </pc:spChg>
        <pc:picChg chg="mod">
          <ac:chgData name="Diana Jazmín Sánchez Martínez" userId="e476844f-18c0-448c-b5b8-304d28499dda" providerId="ADAL" clId="{6794D5F2-5AC0-48D2-ADCA-9FB99AD2A0C7}" dt="2024-01-11T19:26:06.925" v="3523" actId="1076"/>
          <ac:picMkLst>
            <pc:docMk/>
            <pc:sldMk cId="33596434" sldId="270"/>
            <ac:picMk id="10" creationId="{B5746827-9060-50F5-253E-2B4741AADFEA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20:13:19.032" v="5767"/>
        <pc:sldMkLst>
          <pc:docMk/>
          <pc:sldMk cId="3531041458" sldId="271"/>
        </pc:sldMkLst>
        <pc:spChg chg="del">
          <ac:chgData name="Diana Jazmín Sánchez Martínez" userId="e476844f-18c0-448c-b5b8-304d28499dda" providerId="ADAL" clId="{6794D5F2-5AC0-48D2-ADCA-9FB99AD2A0C7}" dt="2024-01-11T20:04:36.407" v="5282" actId="478"/>
          <ac:spMkLst>
            <pc:docMk/>
            <pc:sldMk cId="3531041458" sldId="271"/>
            <ac:spMk id="2" creationId="{691307E4-4947-5FE9-F048-6E045DA2B8DC}"/>
          </ac:spMkLst>
        </pc:spChg>
        <pc:spChg chg="add del mod">
          <ac:chgData name="Diana Jazmín Sánchez Martínez" userId="e476844f-18c0-448c-b5b8-304d28499dda" providerId="ADAL" clId="{6794D5F2-5AC0-48D2-ADCA-9FB99AD2A0C7}" dt="2024-01-11T20:04:38.243" v="5283" actId="478"/>
          <ac:spMkLst>
            <pc:docMk/>
            <pc:sldMk cId="3531041458" sldId="271"/>
            <ac:spMk id="4" creationId="{E67B70F7-174F-1638-98C3-D77CE15A981B}"/>
          </ac:spMkLst>
        </pc:spChg>
        <pc:spChg chg="add del mod">
          <ac:chgData name="Diana Jazmín Sánchez Martínez" userId="e476844f-18c0-448c-b5b8-304d28499dda" providerId="ADAL" clId="{6794D5F2-5AC0-48D2-ADCA-9FB99AD2A0C7}" dt="2024-01-11T20:04:42.254" v="5286" actId="478"/>
          <ac:spMkLst>
            <pc:docMk/>
            <pc:sldMk cId="3531041458" sldId="271"/>
            <ac:spMk id="6" creationId="{A12FF4CA-146D-66ED-8825-6D8C555D83E5}"/>
          </ac:spMkLst>
        </pc:spChg>
        <pc:spChg chg="add mod">
          <ac:chgData name="Diana Jazmín Sánchez Martínez" userId="e476844f-18c0-448c-b5b8-304d28499dda" providerId="ADAL" clId="{6794D5F2-5AC0-48D2-ADCA-9FB99AD2A0C7}" dt="2024-01-11T20:04:50.259" v="5288" actId="1076"/>
          <ac:spMkLst>
            <pc:docMk/>
            <pc:sldMk cId="3531041458" sldId="271"/>
            <ac:spMk id="8" creationId="{9BAB348E-1A79-A8FF-2113-648DBD220BAC}"/>
          </ac:spMkLst>
        </pc:spChg>
        <pc:spChg chg="mod">
          <ac:chgData name="Diana Jazmín Sánchez Martínez" userId="e476844f-18c0-448c-b5b8-304d28499dda" providerId="ADAL" clId="{6794D5F2-5AC0-48D2-ADCA-9FB99AD2A0C7}" dt="2024-01-11T20:13:19.032" v="5767"/>
          <ac:spMkLst>
            <pc:docMk/>
            <pc:sldMk cId="3531041458" sldId="271"/>
            <ac:spMk id="11" creationId="{0E1BD715-5A3E-BE92-54F4-DF15AF46BB5F}"/>
          </ac:spMkLst>
        </pc:spChg>
        <pc:picChg chg="del">
          <ac:chgData name="Diana Jazmín Sánchez Martínez" userId="e476844f-18c0-448c-b5b8-304d28499dda" providerId="ADAL" clId="{6794D5F2-5AC0-48D2-ADCA-9FB99AD2A0C7}" dt="2024-01-11T20:04:34.486" v="5281" actId="478"/>
          <ac:picMkLst>
            <pc:docMk/>
            <pc:sldMk cId="3531041458" sldId="271"/>
            <ac:picMk id="9" creationId="{6C804DC9-7BF0-9B3F-BC92-DFBA64C9BB9C}"/>
          </ac:picMkLst>
        </pc:picChg>
        <pc:picChg chg="add del">
          <ac:chgData name="Diana Jazmín Sánchez Martínez" userId="e476844f-18c0-448c-b5b8-304d28499dda" providerId="ADAL" clId="{6794D5F2-5AC0-48D2-ADCA-9FB99AD2A0C7}" dt="2024-01-11T20:04:40.363" v="5285" actId="478"/>
          <ac:picMkLst>
            <pc:docMk/>
            <pc:sldMk cId="3531041458" sldId="271"/>
            <ac:picMk id="10" creationId="{B5746827-9060-50F5-253E-2B4741AADFEA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22:08:06.783" v="6443" actId="14100"/>
        <pc:sldMkLst>
          <pc:docMk/>
          <pc:sldMk cId="3162366198" sldId="272"/>
        </pc:sldMkLst>
        <pc:spChg chg="del">
          <ac:chgData name="Diana Jazmín Sánchez Martínez" userId="e476844f-18c0-448c-b5b8-304d28499dda" providerId="ADAL" clId="{6794D5F2-5AC0-48D2-ADCA-9FB99AD2A0C7}" dt="2024-01-11T22:07:50.034" v="6439" actId="478"/>
          <ac:spMkLst>
            <pc:docMk/>
            <pc:sldMk cId="3162366198" sldId="272"/>
            <ac:spMk id="5" creationId="{4EE0D105-1A12-F934-9293-3E2058CAAD2F}"/>
          </ac:spMkLst>
        </pc:spChg>
        <pc:spChg chg="del">
          <ac:chgData name="Diana Jazmín Sánchez Martínez" userId="e476844f-18c0-448c-b5b8-304d28499dda" providerId="ADAL" clId="{6794D5F2-5AC0-48D2-ADCA-9FB99AD2A0C7}" dt="2024-01-11T22:07:47.611" v="6438" actId="478"/>
          <ac:spMkLst>
            <pc:docMk/>
            <pc:sldMk cId="3162366198" sldId="272"/>
            <ac:spMk id="12" creationId="{51A7B285-8412-9C25-17CA-ACA9746D41BE}"/>
          </ac:spMkLst>
        </pc:spChg>
        <pc:picChg chg="add mod">
          <ac:chgData name="Diana Jazmín Sánchez Martínez" userId="e476844f-18c0-448c-b5b8-304d28499dda" providerId="ADAL" clId="{6794D5F2-5AC0-48D2-ADCA-9FB99AD2A0C7}" dt="2024-01-11T22:08:06.783" v="6443" actId="14100"/>
          <ac:picMkLst>
            <pc:docMk/>
            <pc:sldMk cId="3162366198" sldId="272"/>
            <ac:picMk id="2" creationId="{B9DC65BD-9134-1041-BC77-1FBB0562F0FC}"/>
          </ac:picMkLst>
        </pc:picChg>
      </pc:sldChg>
      <pc:sldChg chg="addSp delSp modSp add mod">
        <pc:chgData name="Diana Jazmín Sánchez Martínez" userId="e476844f-18c0-448c-b5b8-304d28499dda" providerId="ADAL" clId="{6794D5F2-5AC0-48D2-ADCA-9FB99AD2A0C7}" dt="2024-01-11T22:10:50.210" v="6450"/>
        <pc:sldMkLst>
          <pc:docMk/>
          <pc:sldMk cId="3505135082" sldId="273"/>
        </pc:sldMkLst>
        <pc:spChg chg="add del mod">
          <ac:chgData name="Diana Jazmín Sánchez Martínez" userId="e476844f-18c0-448c-b5b8-304d28499dda" providerId="ADAL" clId="{6794D5F2-5AC0-48D2-ADCA-9FB99AD2A0C7}" dt="2024-01-11T22:10:26.134" v="6447" actId="478"/>
          <ac:spMkLst>
            <pc:docMk/>
            <pc:sldMk cId="3505135082" sldId="273"/>
            <ac:spMk id="4" creationId="{272E290B-3CBA-2C5C-0353-5B00BB971EC2}"/>
          </ac:spMkLst>
        </pc:spChg>
        <pc:spChg chg="add mod">
          <ac:chgData name="Diana Jazmín Sánchez Martínez" userId="e476844f-18c0-448c-b5b8-304d28499dda" providerId="ADAL" clId="{6794D5F2-5AC0-48D2-ADCA-9FB99AD2A0C7}" dt="2024-01-11T22:10:50.210" v="6450"/>
          <ac:spMkLst>
            <pc:docMk/>
            <pc:sldMk cId="3505135082" sldId="273"/>
            <ac:spMk id="5" creationId="{09BABD96-5358-3F27-4EDA-8EE1AE15F758}"/>
          </ac:spMkLst>
        </pc:spChg>
        <pc:graphicFrameChg chg="add mod">
          <ac:chgData name="Diana Jazmín Sánchez Martínez" userId="e476844f-18c0-448c-b5b8-304d28499dda" providerId="ADAL" clId="{6794D5F2-5AC0-48D2-ADCA-9FB99AD2A0C7}" dt="2024-01-11T22:10:50.210" v="6450"/>
          <ac:graphicFrameMkLst>
            <pc:docMk/>
            <pc:sldMk cId="3505135082" sldId="273"/>
            <ac:graphicFrameMk id="6" creationId="{55197128-1A40-DC55-DCF7-C08CB1A438A8}"/>
          </ac:graphicFrameMkLst>
        </pc:graphicFrameChg>
        <pc:picChg chg="del">
          <ac:chgData name="Diana Jazmín Sánchez Martínez" userId="e476844f-18c0-448c-b5b8-304d28499dda" providerId="ADAL" clId="{6794D5F2-5AC0-48D2-ADCA-9FB99AD2A0C7}" dt="2024-01-11T22:10:16.823" v="6445" actId="478"/>
          <ac:picMkLst>
            <pc:docMk/>
            <pc:sldMk cId="3505135082" sldId="273"/>
            <ac:picMk id="2" creationId="{B9DC65BD-9134-1041-BC77-1FBB0562F0FC}"/>
          </ac:picMkLst>
        </pc:picChg>
      </pc:sldChg>
      <pc:sldChg chg="addSp modSp add">
        <pc:chgData name="Diana Jazmín Sánchez Martínez" userId="e476844f-18c0-448c-b5b8-304d28499dda" providerId="ADAL" clId="{6794D5F2-5AC0-48D2-ADCA-9FB99AD2A0C7}" dt="2024-01-11T22:11:24.080" v="6451"/>
        <pc:sldMkLst>
          <pc:docMk/>
          <pc:sldMk cId="3432417885" sldId="274"/>
        </pc:sldMkLst>
        <pc:spChg chg="add mod">
          <ac:chgData name="Diana Jazmín Sánchez Martínez" userId="e476844f-18c0-448c-b5b8-304d28499dda" providerId="ADAL" clId="{6794D5F2-5AC0-48D2-ADCA-9FB99AD2A0C7}" dt="2024-01-11T22:11:24.080" v="6451"/>
          <ac:spMkLst>
            <pc:docMk/>
            <pc:sldMk cId="3432417885" sldId="274"/>
            <ac:spMk id="2" creationId="{E88305F2-5F57-2B6F-563F-75E1DAE9CFC2}"/>
          </ac:spMkLst>
        </pc:spChg>
        <pc:spChg chg="add mod">
          <ac:chgData name="Diana Jazmín Sánchez Martínez" userId="e476844f-18c0-448c-b5b8-304d28499dda" providerId="ADAL" clId="{6794D5F2-5AC0-48D2-ADCA-9FB99AD2A0C7}" dt="2024-01-11T22:11:24.080" v="6451"/>
          <ac:spMkLst>
            <pc:docMk/>
            <pc:sldMk cId="3432417885" sldId="274"/>
            <ac:spMk id="4" creationId="{73D1F945-E14F-0AED-5F8E-AC06B333DD8C}"/>
          </ac:spMkLst>
        </pc:spChg>
        <pc:spChg chg="add mod">
          <ac:chgData name="Diana Jazmín Sánchez Martínez" userId="e476844f-18c0-448c-b5b8-304d28499dda" providerId="ADAL" clId="{6794D5F2-5AC0-48D2-ADCA-9FB99AD2A0C7}" dt="2024-01-11T22:11:24.080" v="6451"/>
          <ac:spMkLst>
            <pc:docMk/>
            <pc:sldMk cId="3432417885" sldId="274"/>
            <ac:spMk id="5" creationId="{5A539091-47C7-AB89-2E9E-02928427E2BA}"/>
          </ac:spMkLst>
        </pc:spChg>
        <pc:graphicFrameChg chg="add mod">
          <ac:chgData name="Diana Jazmín Sánchez Martínez" userId="e476844f-18c0-448c-b5b8-304d28499dda" providerId="ADAL" clId="{6794D5F2-5AC0-48D2-ADCA-9FB99AD2A0C7}" dt="2024-01-11T22:11:24.080" v="6451"/>
          <ac:graphicFrameMkLst>
            <pc:docMk/>
            <pc:sldMk cId="3432417885" sldId="274"/>
            <ac:graphicFrameMk id="3" creationId="{2F560DBA-4FE7-33BB-E564-0C1FAA2A9122}"/>
          </ac:graphicFrameMkLst>
        </pc:graphicFrameChg>
      </pc:sldChg>
      <pc:sldChg chg="addSp delSp modSp add mod">
        <pc:chgData name="Diana Jazmín Sánchez Martínez" userId="e476844f-18c0-448c-b5b8-304d28499dda" providerId="ADAL" clId="{6794D5F2-5AC0-48D2-ADCA-9FB99AD2A0C7}" dt="2024-01-11T23:10:54.744" v="6640" actId="1076"/>
        <pc:sldMkLst>
          <pc:docMk/>
          <pc:sldMk cId="4125255146" sldId="275"/>
        </pc:sldMkLst>
        <pc:spChg chg="add mod">
          <ac:chgData name="Diana Jazmín Sánchez Martínez" userId="e476844f-18c0-448c-b5b8-304d28499dda" providerId="ADAL" clId="{6794D5F2-5AC0-48D2-ADCA-9FB99AD2A0C7}" dt="2024-01-11T22:19:02.765" v="6534" actId="1076"/>
          <ac:spMkLst>
            <pc:docMk/>
            <pc:sldMk cId="4125255146" sldId="275"/>
            <ac:spMk id="2" creationId="{E01D07C9-88DA-F713-C5FE-FD82D3343DD5}"/>
          </ac:spMkLst>
        </pc:spChg>
        <pc:spChg chg="add mod">
          <ac:chgData name="Diana Jazmín Sánchez Martínez" userId="e476844f-18c0-448c-b5b8-304d28499dda" providerId="ADAL" clId="{6794D5F2-5AC0-48D2-ADCA-9FB99AD2A0C7}" dt="2024-01-11T22:19:05.942" v="6535" actId="1076"/>
          <ac:spMkLst>
            <pc:docMk/>
            <pc:sldMk cId="4125255146" sldId="275"/>
            <ac:spMk id="3" creationId="{A65C04C4-1BA8-47BB-5CD9-4E4EB7C091DF}"/>
          </ac:spMkLst>
        </pc:spChg>
        <pc:spChg chg="add mod">
          <ac:chgData name="Diana Jazmín Sánchez Martínez" userId="e476844f-18c0-448c-b5b8-304d28499dda" providerId="ADAL" clId="{6794D5F2-5AC0-48D2-ADCA-9FB99AD2A0C7}" dt="2024-01-11T22:19:17.987" v="6554" actId="1076"/>
          <ac:spMkLst>
            <pc:docMk/>
            <pc:sldMk cId="4125255146" sldId="275"/>
            <ac:spMk id="8" creationId="{5BFF8520-C8DA-01EA-9CB8-79BB53389C25}"/>
          </ac:spMkLst>
        </pc:spChg>
        <pc:picChg chg="add mod">
          <ac:chgData name="Diana Jazmín Sánchez Martínez" userId="e476844f-18c0-448c-b5b8-304d28499dda" providerId="ADAL" clId="{6794D5F2-5AC0-48D2-ADCA-9FB99AD2A0C7}" dt="2024-01-11T22:19:13.206" v="6553" actId="1035"/>
          <ac:picMkLst>
            <pc:docMk/>
            <pc:sldMk cId="4125255146" sldId="275"/>
            <ac:picMk id="4" creationId="{58C1E679-F752-F9D7-E1B3-2CA2647083B8}"/>
          </ac:picMkLst>
        </pc:picChg>
        <pc:picChg chg="add mod">
          <ac:chgData name="Diana Jazmín Sánchez Martínez" userId="e476844f-18c0-448c-b5b8-304d28499dda" providerId="ADAL" clId="{6794D5F2-5AC0-48D2-ADCA-9FB99AD2A0C7}" dt="2024-01-11T22:19:13.206" v="6553" actId="1035"/>
          <ac:picMkLst>
            <pc:docMk/>
            <pc:sldMk cId="4125255146" sldId="275"/>
            <ac:picMk id="5" creationId="{D2314AF1-090E-A405-E952-80A890EC46C3}"/>
          </ac:picMkLst>
        </pc:picChg>
        <pc:picChg chg="add mod">
          <ac:chgData name="Diana Jazmín Sánchez Martínez" userId="e476844f-18c0-448c-b5b8-304d28499dda" providerId="ADAL" clId="{6794D5F2-5AC0-48D2-ADCA-9FB99AD2A0C7}" dt="2024-01-11T22:19:13.206" v="6553" actId="1035"/>
          <ac:picMkLst>
            <pc:docMk/>
            <pc:sldMk cId="4125255146" sldId="275"/>
            <ac:picMk id="6" creationId="{EAAA3112-1367-0E52-B8C3-5604F84A8703}"/>
          </ac:picMkLst>
        </pc:picChg>
        <pc:picChg chg="add mod">
          <ac:chgData name="Diana Jazmín Sánchez Martínez" userId="e476844f-18c0-448c-b5b8-304d28499dda" providerId="ADAL" clId="{6794D5F2-5AC0-48D2-ADCA-9FB99AD2A0C7}" dt="2024-01-11T22:19:13.206" v="6553" actId="1035"/>
          <ac:picMkLst>
            <pc:docMk/>
            <pc:sldMk cId="4125255146" sldId="275"/>
            <ac:picMk id="7" creationId="{00EFE2D9-E7EB-F74F-2A61-98D2FAFC00DD}"/>
          </ac:picMkLst>
        </pc:picChg>
        <pc:picChg chg="add del mod">
          <ac:chgData name="Diana Jazmín Sánchez Martínez" userId="e476844f-18c0-448c-b5b8-304d28499dda" providerId="ADAL" clId="{6794D5F2-5AC0-48D2-ADCA-9FB99AD2A0C7}" dt="2024-01-11T23:10:47.239" v="6637" actId="478"/>
          <ac:picMkLst>
            <pc:docMk/>
            <pc:sldMk cId="4125255146" sldId="275"/>
            <ac:picMk id="9" creationId="{E733800B-086A-AEAA-1EAE-AACBC107B5F2}"/>
          </ac:picMkLst>
        </pc:picChg>
        <pc:picChg chg="mod">
          <ac:chgData name="Diana Jazmín Sánchez Martínez" userId="e476844f-18c0-448c-b5b8-304d28499dda" providerId="ADAL" clId="{6794D5F2-5AC0-48D2-ADCA-9FB99AD2A0C7}" dt="2024-01-11T22:17:27.375" v="6516" actId="1076"/>
          <ac:picMkLst>
            <pc:docMk/>
            <pc:sldMk cId="4125255146" sldId="275"/>
            <ac:picMk id="10" creationId="{B5746827-9060-50F5-253E-2B4741AADFEA}"/>
          </ac:picMkLst>
        </pc:picChg>
        <pc:picChg chg="add del mod">
          <ac:chgData name="Diana Jazmín Sánchez Martínez" userId="e476844f-18c0-448c-b5b8-304d28499dda" providerId="ADAL" clId="{6794D5F2-5AC0-48D2-ADCA-9FB99AD2A0C7}" dt="2024-01-11T23:10:08.086" v="6633" actId="478"/>
          <ac:picMkLst>
            <pc:docMk/>
            <pc:sldMk cId="4125255146" sldId="275"/>
            <ac:picMk id="11" creationId="{A644257A-59E2-4A2B-A936-859EDC7C4D7C}"/>
          </ac:picMkLst>
        </pc:picChg>
        <pc:picChg chg="add mod">
          <ac:chgData name="Diana Jazmín Sánchez Martínez" userId="e476844f-18c0-448c-b5b8-304d28499dda" providerId="ADAL" clId="{6794D5F2-5AC0-48D2-ADCA-9FB99AD2A0C7}" dt="2024-01-11T23:10:52.900" v="6639" actId="1076"/>
          <ac:picMkLst>
            <pc:docMk/>
            <pc:sldMk cId="4125255146" sldId="275"/>
            <ac:picMk id="12" creationId="{5B617B8A-019C-6982-BD92-E5C51830B87D}"/>
          </ac:picMkLst>
        </pc:picChg>
        <pc:picChg chg="add mod">
          <ac:chgData name="Diana Jazmín Sánchez Martínez" userId="e476844f-18c0-448c-b5b8-304d28499dda" providerId="ADAL" clId="{6794D5F2-5AC0-48D2-ADCA-9FB99AD2A0C7}" dt="2024-01-11T23:10:54.744" v="6640" actId="1076"/>
          <ac:picMkLst>
            <pc:docMk/>
            <pc:sldMk cId="4125255146" sldId="275"/>
            <ac:picMk id="13" creationId="{20C0CBA1-3AED-0DD2-95DD-49468DE34A9B}"/>
          </ac:picMkLst>
        </pc:picChg>
      </pc:sldChg>
      <pc:sldChg chg="delSp modSp add mod">
        <pc:chgData name="Diana Jazmín Sánchez Martínez" userId="e476844f-18c0-448c-b5b8-304d28499dda" providerId="ADAL" clId="{6794D5F2-5AC0-48D2-ADCA-9FB99AD2A0C7}" dt="2024-01-11T22:28:29.959" v="6610" actId="478"/>
        <pc:sldMkLst>
          <pc:docMk/>
          <pc:sldMk cId="2487935477" sldId="276"/>
        </pc:sldMkLst>
        <pc:spChg chg="mod">
          <ac:chgData name="Diana Jazmín Sánchez Martínez" userId="e476844f-18c0-448c-b5b8-304d28499dda" providerId="ADAL" clId="{6794D5F2-5AC0-48D2-ADCA-9FB99AD2A0C7}" dt="2024-01-11T22:28:27.840" v="6609" actId="1076"/>
          <ac:spMkLst>
            <pc:docMk/>
            <pc:sldMk cId="2487935477" sldId="276"/>
            <ac:spMk id="7" creationId="{0041C676-3E27-4106-ECBA-4A684A7BAC02}"/>
          </ac:spMkLst>
        </pc:spChg>
        <pc:picChg chg="del">
          <ac:chgData name="Diana Jazmín Sánchez Martínez" userId="e476844f-18c0-448c-b5b8-304d28499dda" providerId="ADAL" clId="{6794D5F2-5AC0-48D2-ADCA-9FB99AD2A0C7}" dt="2024-01-11T22:28:29.959" v="6610" actId="478"/>
          <ac:picMkLst>
            <pc:docMk/>
            <pc:sldMk cId="2487935477" sldId="276"/>
            <ac:picMk id="3" creationId="{F5017F47-E242-FF64-DD80-685352189CF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36F4F-2AB4-40A4-8389-DA2002DF20EC}" type="doc">
      <dgm:prSet loTypeId="urn:microsoft.com/office/officeart/2009/layout/ReverseList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9265B-1DAF-4F98-AC5D-F1D10DC41871}">
      <dgm:prSet phldrT="[Texto]" custT="1"/>
      <dgm:spPr>
        <a:solidFill>
          <a:srgbClr val="990099"/>
        </a:solidFill>
      </dgm:spPr>
      <dgm:t>
        <a:bodyPr/>
        <a:lstStyle/>
        <a:p>
          <a:pPr algn="l"/>
          <a:endParaRPr lang="es-MX" sz="1600" b="1" dirty="0">
            <a:solidFill>
              <a:schemeClr val="bg1"/>
            </a:solidFill>
          </a:endParaRPr>
        </a:p>
        <a:p>
          <a:pPr algn="ctr"/>
          <a:r>
            <a:rPr lang="es-MX" sz="2400" b="1" dirty="0">
              <a:solidFill>
                <a:schemeClr val="bg1"/>
              </a:solidFill>
            </a:rPr>
            <a:t>Portal Web </a:t>
          </a:r>
          <a:r>
            <a:rPr lang="es-MX" sz="2000" b="1" dirty="0">
              <a:solidFill>
                <a:schemeClr val="bg1"/>
              </a:solidFill>
            </a:rPr>
            <a:t>(aspirante)</a:t>
          </a:r>
          <a:endParaRPr lang="es-MX" sz="2400" b="1" dirty="0">
            <a:solidFill>
              <a:schemeClr val="bg1"/>
            </a:solidFill>
          </a:endParaRPr>
        </a:p>
      </dgm:t>
    </dgm:pt>
    <dgm:pt modelId="{1CC7F088-2597-419A-8D2B-1952B16A9819}" type="parTrans" cxnId="{2DE17BE9-A479-455E-B003-336E4C941612}">
      <dgm:prSet/>
      <dgm:spPr/>
      <dgm:t>
        <a:bodyPr/>
        <a:lstStyle/>
        <a:p>
          <a:endParaRPr lang="es-MX"/>
        </a:p>
      </dgm:t>
    </dgm:pt>
    <dgm:pt modelId="{2EC9E96A-A510-4646-9E5D-1203533A0BA6}" type="sibTrans" cxnId="{2DE17BE9-A479-455E-B003-336E4C941612}">
      <dgm:prSet/>
      <dgm:spPr/>
      <dgm:t>
        <a:bodyPr/>
        <a:lstStyle/>
        <a:p>
          <a:endParaRPr lang="es-MX"/>
        </a:p>
      </dgm:t>
    </dgm:pt>
    <dgm:pt modelId="{6AA92E02-829F-458B-8B1B-357A364FD05B}">
      <dgm:prSet phldrT="[Texto]" custT="1"/>
      <dgm:spPr>
        <a:solidFill>
          <a:srgbClr val="990099"/>
        </a:solidFill>
      </dgm:spPr>
      <dgm:t>
        <a:bodyPr/>
        <a:lstStyle/>
        <a:p>
          <a:pPr algn="ctr"/>
          <a:r>
            <a:rPr lang="es-MX" sz="2000" b="1" dirty="0">
              <a:solidFill>
                <a:schemeClr val="bg1"/>
              </a:solidFill>
            </a:rPr>
            <a:t>App </a:t>
          </a:r>
          <a:endParaRPr lang="es-MX" sz="2000" b="1" i="1" dirty="0">
            <a:solidFill>
              <a:schemeClr val="bg1"/>
            </a:solidFill>
          </a:endParaRPr>
        </a:p>
        <a:p>
          <a:pPr algn="ctr"/>
          <a:r>
            <a:rPr lang="es-MX" sz="2000" b="1" dirty="0">
              <a:solidFill>
                <a:schemeClr val="bg1"/>
              </a:solidFill>
            </a:rPr>
            <a:t>“APOYO CIUDADANO INE” </a:t>
          </a:r>
        </a:p>
        <a:p>
          <a:pPr algn="ctr"/>
          <a:r>
            <a:rPr lang="es-MX" sz="2000" b="1" dirty="0">
              <a:solidFill>
                <a:schemeClr val="bg1"/>
              </a:solidFill>
            </a:rPr>
            <a:t>(auxiliar)</a:t>
          </a:r>
        </a:p>
      </dgm:t>
    </dgm:pt>
    <dgm:pt modelId="{202D7884-3E46-4724-A4F7-A94B08FCC375}" type="parTrans" cxnId="{F97B09FF-40F7-4AAD-B5A5-01B6057DA2BA}">
      <dgm:prSet/>
      <dgm:spPr/>
      <dgm:t>
        <a:bodyPr/>
        <a:lstStyle/>
        <a:p>
          <a:endParaRPr lang="es-MX"/>
        </a:p>
      </dgm:t>
    </dgm:pt>
    <dgm:pt modelId="{624DF860-F7D9-44F0-9F8C-A36292020767}" type="sibTrans" cxnId="{F97B09FF-40F7-4AAD-B5A5-01B6057DA2BA}">
      <dgm:prSet/>
      <dgm:spPr/>
      <dgm:t>
        <a:bodyPr/>
        <a:lstStyle/>
        <a:p>
          <a:endParaRPr lang="es-MX"/>
        </a:p>
      </dgm:t>
    </dgm:pt>
    <dgm:pt modelId="{0B17F056-BD9B-49F8-A92A-457E63988C32}" type="pres">
      <dgm:prSet presAssocID="{5AD36F4F-2AB4-40A4-8389-DA2002DF20EC}" presName="Name0" presStyleCnt="0">
        <dgm:presLayoutVars>
          <dgm:chMax val="2"/>
          <dgm:chPref val="2"/>
          <dgm:animLvl val="lvl"/>
        </dgm:presLayoutVars>
      </dgm:prSet>
      <dgm:spPr/>
    </dgm:pt>
    <dgm:pt modelId="{5A31A285-FF09-4264-98A2-A2C8128228C3}" type="pres">
      <dgm:prSet presAssocID="{5AD36F4F-2AB4-40A4-8389-DA2002DF20EC}" presName="LeftText" presStyleLbl="revTx" presStyleIdx="0" presStyleCnt="0">
        <dgm:presLayoutVars>
          <dgm:bulletEnabled val="1"/>
        </dgm:presLayoutVars>
      </dgm:prSet>
      <dgm:spPr/>
    </dgm:pt>
    <dgm:pt modelId="{64D239DD-6909-4958-8771-5C4691733ADF}" type="pres">
      <dgm:prSet presAssocID="{5AD36F4F-2AB4-40A4-8389-DA2002DF20EC}" presName="LeftNode" presStyleLbl="bgImgPlace1" presStyleIdx="0" presStyleCnt="2" custScaleX="281459" custScaleY="119147" custLinFactX="-20641" custLinFactNeighborX="-100000" custLinFactNeighborY="2764">
        <dgm:presLayoutVars>
          <dgm:chMax val="2"/>
          <dgm:chPref val="2"/>
        </dgm:presLayoutVars>
      </dgm:prSet>
      <dgm:spPr/>
    </dgm:pt>
    <dgm:pt modelId="{66492626-8D27-463F-A613-C83E4B2DD4EB}" type="pres">
      <dgm:prSet presAssocID="{5AD36F4F-2AB4-40A4-8389-DA2002DF20EC}" presName="RightText" presStyleLbl="revTx" presStyleIdx="0" presStyleCnt="0">
        <dgm:presLayoutVars>
          <dgm:bulletEnabled val="1"/>
        </dgm:presLayoutVars>
      </dgm:prSet>
      <dgm:spPr/>
    </dgm:pt>
    <dgm:pt modelId="{D3D79350-204C-41D9-9C0E-C265DBF2428E}" type="pres">
      <dgm:prSet presAssocID="{5AD36F4F-2AB4-40A4-8389-DA2002DF20EC}" presName="RightNode" presStyleLbl="bgImgPlace1" presStyleIdx="1" presStyleCnt="2" custScaleX="325371" custScaleY="111579" custLinFactX="10059" custLinFactNeighborX="100000" custLinFactNeighborY="-2690">
        <dgm:presLayoutVars>
          <dgm:chMax val="0"/>
          <dgm:chPref val="0"/>
        </dgm:presLayoutVars>
      </dgm:prSet>
      <dgm:spPr/>
    </dgm:pt>
    <dgm:pt modelId="{F8702918-1749-4AB5-AA49-17105581496A}" type="pres">
      <dgm:prSet presAssocID="{5AD36F4F-2AB4-40A4-8389-DA2002DF20EC}" presName="TopArrow" presStyleLbl="node1" presStyleIdx="0" presStyleCnt="2" custLinFactNeighborX="-34118" custLinFactNeighborY="5018"/>
      <dgm:spPr>
        <a:solidFill>
          <a:schemeClr val="bg1">
            <a:lumMod val="85000"/>
          </a:schemeClr>
        </a:solidFill>
      </dgm:spPr>
    </dgm:pt>
    <dgm:pt modelId="{BB3AB820-86DA-4F4F-8202-6BF7A99B77AC}" type="pres">
      <dgm:prSet presAssocID="{5AD36F4F-2AB4-40A4-8389-DA2002DF20EC}" presName="BottomArrow" presStyleLbl="node1" presStyleIdx="1" presStyleCnt="2" custLinFactNeighborX="-37129" custLinFactNeighborY="-2007"/>
      <dgm:spPr>
        <a:solidFill>
          <a:schemeClr val="bg1">
            <a:lumMod val="85000"/>
          </a:schemeClr>
        </a:solidFill>
      </dgm:spPr>
    </dgm:pt>
  </dgm:ptLst>
  <dgm:cxnLst>
    <dgm:cxn modelId="{900AD02B-D446-4F0D-84DF-79B067B7E3F9}" type="presOf" srcId="{6AA92E02-829F-458B-8B1B-357A364FD05B}" destId="{66492626-8D27-463F-A613-C83E4B2DD4EB}" srcOrd="0" destOrd="0" presId="urn:microsoft.com/office/officeart/2009/layout/ReverseList"/>
    <dgm:cxn modelId="{FD56FF76-B3CD-49F8-87BC-6FE1AC3BA75C}" type="presOf" srcId="{5AD36F4F-2AB4-40A4-8389-DA2002DF20EC}" destId="{0B17F056-BD9B-49F8-A92A-457E63988C32}" srcOrd="0" destOrd="0" presId="urn:microsoft.com/office/officeart/2009/layout/ReverseList"/>
    <dgm:cxn modelId="{0E9FB18E-27D0-4295-8C34-2DECB1876701}" type="presOf" srcId="{A4D9265B-1DAF-4F98-AC5D-F1D10DC41871}" destId="{64D239DD-6909-4958-8771-5C4691733ADF}" srcOrd="1" destOrd="0" presId="urn:microsoft.com/office/officeart/2009/layout/ReverseList"/>
    <dgm:cxn modelId="{F6C5DFB3-1EEB-4397-A84D-85280375DA64}" type="presOf" srcId="{6AA92E02-829F-458B-8B1B-357A364FD05B}" destId="{D3D79350-204C-41D9-9C0E-C265DBF2428E}" srcOrd="1" destOrd="0" presId="urn:microsoft.com/office/officeart/2009/layout/ReverseList"/>
    <dgm:cxn modelId="{47FCCAC5-532D-43E8-B918-76F26C9D74DA}" type="presOf" srcId="{A4D9265B-1DAF-4F98-AC5D-F1D10DC41871}" destId="{5A31A285-FF09-4264-98A2-A2C8128228C3}" srcOrd="0" destOrd="0" presId="urn:microsoft.com/office/officeart/2009/layout/ReverseList"/>
    <dgm:cxn modelId="{2DE17BE9-A479-455E-B003-336E4C941612}" srcId="{5AD36F4F-2AB4-40A4-8389-DA2002DF20EC}" destId="{A4D9265B-1DAF-4F98-AC5D-F1D10DC41871}" srcOrd="0" destOrd="0" parTransId="{1CC7F088-2597-419A-8D2B-1952B16A9819}" sibTransId="{2EC9E96A-A510-4646-9E5D-1203533A0BA6}"/>
    <dgm:cxn modelId="{F97B09FF-40F7-4AAD-B5A5-01B6057DA2BA}" srcId="{5AD36F4F-2AB4-40A4-8389-DA2002DF20EC}" destId="{6AA92E02-829F-458B-8B1B-357A364FD05B}" srcOrd="1" destOrd="0" parTransId="{202D7884-3E46-4724-A4F7-A94B08FCC375}" sibTransId="{624DF860-F7D9-44F0-9F8C-A36292020767}"/>
    <dgm:cxn modelId="{422B403A-FB17-4DBF-84FE-DBFFB86B1214}" type="presParOf" srcId="{0B17F056-BD9B-49F8-A92A-457E63988C32}" destId="{5A31A285-FF09-4264-98A2-A2C8128228C3}" srcOrd="0" destOrd="0" presId="urn:microsoft.com/office/officeart/2009/layout/ReverseList"/>
    <dgm:cxn modelId="{ED725729-63EF-42BA-AB4E-0484F76B127D}" type="presParOf" srcId="{0B17F056-BD9B-49F8-A92A-457E63988C32}" destId="{64D239DD-6909-4958-8771-5C4691733ADF}" srcOrd="1" destOrd="0" presId="urn:microsoft.com/office/officeart/2009/layout/ReverseList"/>
    <dgm:cxn modelId="{05DF5F7E-E22D-41E6-9E01-F3BDBC060D7E}" type="presParOf" srcId="{0B17F056-BD9B-49F8-A92A-457E63988C32}" destId="{66492626-8D27-463F-A613-C83E4B2DD4EB}" srcOrd="2" destOrd="0" presId="urn:microsoft.com/office/officeart/2009/layout/ReverseList"/>
    <dgm:cxn modelId="{1802403E-088E-4146-85F5-FC7C6FE40177}" type="presParOf" srcId="{0B17F056-BD9B-49F8-A92A-457E63988C32}" destId="{D3D79350-204C-41D9-9C0E-C265DBF2428E}" srcOrd="3" destOrd="0" presId="urn:microsoft.com/office/officeart/2009/layout/ReverseList"/>
    <dgm:cxn modelId="{A9C7F38D-4882-49D7-B30F-3E782808A30E}" type="presParOf" srcId="{0B17F056-BD9B-49F8-A92A-457E63988C32}" destId="{F8702918-1749-4AB5-AA49-17105581496A}" srcOrd="4" destOrd="0" presId="urn:microsoft.com/office/officeart/2009/layout/ReverseList"/>
    <dgm:cxn modelId="{1D1C45DE-76A2-419F-82FC-AD5C3093BCC3}" type="presParOf" srcId="{0B17F056-BD9B-49F8-A92A-457E63988C32}" destId="{BB3AB820-86DA-4F4F-8202-6BF7A99B77A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7DF27-C829-4B5B-B0B9-CEC534038EEC}" type="doc">
      <dgm:prSet loTypeId="urn:microsoft.com/office/officeart/2005/8/layout/process4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CA83F738-D6D4-4A02-92E5-A9D27431C3F7}">
      <dgm:prSet phldrT="[Texto]" custT="1"/>
      <dgm:spPr/>
      <dgm:t>
        <a:bodyPr/>
        <a:lstStyle/>
        <a:p>
          <a:r>
            <a:rPr lang="es-MX" sz="2800" dirty="0">
              <a:latin typeface="Gothic720 BT" panose="020C0603020203020204" pitchFamily="34" charset="0"/>
            </a:rPr>
            <a:t>¿Cómo se obtiene?</a:t>
          </a:r>
        </a:p>
      </dgm:t>
    </dgm:pt>
    <dgm:pt modelId="{07294107-32B5-4D04-BC10-B0B3BAA2F78B}" type="parTrans" cxnId="{614C1DD1-E586-47A4-9361-0591ADCE6191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E7669317-1C2D-4272-B3DD-C49858F2DCFC}" type="sibTrans" cxnId="{614C1DD1-E586-47A4-9361-0591ADCE6191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D34DB079-2219-4254-BA4E-B1CE6CF4F211}">
      <dgm:prSet phldrT="[Texto]" custT="1"/>
      <dgm:spPr/>
      <dgm:t>
        <a:bodyPr/>
        <a:lstStyle/>
        <a:p>
          <a:r>
            <a:rPr lang="es-MX" sz="1400" b="1" dirty="0">
              <a:latin typeface="Gothic720 BT" panose="020C0603020203020204" pitchFamily="34" charset="0"/>
            </a:rPr>
            <a:t>Play Store</a:t>
          </a:r>
        </a:p>
        <a:p>
          <a:r>
            <a:rPr lang="es-MX" sz="1200" dirty="0">
              <a:latin typeface="Gothic720 BT" panose="020C0603020203020204" pitchFamily="34" charset="0"/>
            </a:rPr>
            <a:t> Dispositivos móviles con sistema operativo Android*</a:t>
          </a:r>
        </a:p>
      </dgm:t>
    </dgm:pt>
    <dgm:pt modelId="{661909B8-1493-40ED-8165-94F48B8FCE54}" type="parTrans" cxnId="{A103C5BB-8A8C-45BC-BB51-227DD462AE8E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400F40DE-876D-4E28-8A52-7DBBE95C6297}" type="sibTrans" cxnId="{A103C5BB-8A8C-45BC-BB51-227DD462AE8E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B18508E0-7E43-4A8E-9312-498F683416B6}">
      <dgm:prSet phldrT="[Texto]" custT="1"/>
      <dgm:spPr/>
      <dgm:t>
        <a:bodyPr/>
        <a:lstStyle/>
        <a:p>
          <a:r>
            <a:rPr lang="es-MX" sz="1400" b="1" dirty="0">
              <a:latin typeface="Gothic720 BT" panose="020C0603020203020204" pitchFamily="34" charset="0"/>
            </a:rPr>
            <a:t>Apple Store </a:t>
          </a:r>
        </a:p>
        <a:p>
          <a:r>
            <a:rPr lang="es-MX" sz="1200" dirty="0">
              <a:latin typeface="Gothic720 BT" panose="020C0603020203020204" pitchFamily="34" charset="0"/>
            </a:rPr>
            <a:t>Dispositivos móviles con sistema operativo iOS*</a:t>
          </a:r>
        </a:p>
      </dgm:t>
    </dgm:pt>
    <dgm:pt modelId="{801F3F28-2008-4D06-B0BF-1B6BD61116EB}" type="parTrans" cxnId="{8EC7E89F-ECFB-4345-8D8A-4B502432D47F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D08C9A4A-EA49-46B0-B5B7-4FAF1B639C2A}" type="sibTrans" cxnId="{8EC7E89F-ECFB-4345-8D8A-4B502432D47F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09060B57-4F3E-4A66-A072-37D3077B9401}" type="pres">
      <dgm:prSet presAssocID="{9EC7DF27-C829-4B5B-B0B9-CEC534038EEC}" presName="Name0" presStyleCnt="0">
        <dgm:presLayoutVars>
          <dgm:dir/>
          <dgm:animLvl val="lvl"/>
          <dgm:resizeHandles val="exact"/>
        </dgm:presLayoutVars>
      </dgm:prSet>
      <dgm:spPr/>
    </dgm:pt>
    <dgm:pt modelId="{FCBD2796-1D56-43CD-8681-C8F6F85FBDF5}" type="pres">
      <dgm:prSet presAssocID="{CA83F738-D6D4-4A02-92E5-A9D27431C3F7}" presName="boxAndChildren" presStyleCnt="0"/>
      <dgm:spPr/>
    </dgm:pt>
    <dgm:pt modelId="{7333A2A2-943F-48BF-B9CF-C18554865408}" type="pres">
      <dgm:prSet presAssocID="{CA83F738-D6D4-4A02-92E5-A9D27431C3F7}" presName="parentTextBox" presStyleLbl="node1" presStyleIdx="0" presStyleCnt="1"/>
      <dgm:spPr/>
    </dgm:pt>
    <dgm:pt modelId="{30D01E1A-780D-4413-9B21-23548235AB91}" type="pres">
      <dgm:prSet presAssocID="{CA83F738-D6D4-4A02-92E5-A9D27431C3F7}" presName="entireBox" presStyleLbl="node1" presStyleIdx="0" presStyleCnt="1" custLinFactNeighborX="-4929" custLinFactNeighborY="2420"/>
      <dgm:spPr/>
    </dgm:pt>
    <dgm:pt modelId="{4E96A96D-849E-48D0-961D-1CF4C0BE423C}" type="pres">
      <dgm:prSet presAssocID="{CA83F738-D6D4-4A02-92E5-A9D27431C3F7}" presName="descendantBox" presStyleCnt="0"/>
      <dgm:spPr/>
    </dgm:pt>
    <dgm:pt modelId="{58A756E6-8A84-4A76-91D2-2DF37790B4BA}" type="pres">
      <dgm:prSet presAssocID="{D34DB079-2219-4254-BA4E-B1CE6CF4F211}" presName="childTextBox" presStyleLbl="fgAccFollowNode1" presStyleIdx="0" presStyleCnt="2">
        <dgm:presLayoutVars>
          <dgm:bulletEnabled val="1"/>
        </dgm:presLayoutVars>
      </dgm:prSet>
      <dgm:spPr/>
    </dgm:pt>
    <dgm:pt modelId="{71BE71F9-E66B-4F33-A247-7CB3C8F0FF4C}" type="pres">
      <dgm:prSet presAssocID="{B18508E0-7E43-4A8E-9312-498F683416B6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0998CC46-2DA7-4B19-9B23-580A2C757BE5}" type="presOf" srcId="{CA83F738-D6D4-4A02-92E5-A9D27431C3F7}" destId="{30D01E1A-780D-4413-9B21-23548235AB91}" srcOrd="1" destOrd="0" presId="urn:microsoft.com/office/officeart/2005/8/layout/process4"/>
    <dgm:cxn modelId="{8EC7E89F-ECFB-4345-8D8A-4B502432D47F}" srcId="{CA83F738-D6D4-4A02-92E5-A9D27431C3F7}" destId="{B18508E0-7E43-4A8E-9312-498F683416B6}" srcOrd="1" destOrd="0" parTransId="{801F3F28-2008-4D06-B0BF-1B6BD61116EB}" sibTransId="{D08C9A4A-EA49-46B0-B5B7-4FAF1B639C2A}"/>
    <dgm:cxn modelId="{A103C5BB-8A8C-45BC-BB51-227DD462AE8E}" srcId="{CA83F738-D6D4-4A02-92E5-A9D27431C3F7}" destId="{D34DB079-2219-4254-BA4E-B1CE6CF4F211}" srcOrd="0" destOrd="0" parTransId="{661909B8-1493-40ED-8165-94F48B8FCE54}" sibTransId="{400F40DE-876D-4E28-8A52-7DBBE95C6297}"/>
    <dgm:cxn modelId="{10AEA0CC-C7B9-4EEE-BE33-714BF4320C8F}" type="presOf" srcId="{B18508E0-7E43-4A8E-9312-498F683416B6}" destId="{71BE71F9-E66B-4F33-A247-7CB3C8F0FF4C}" srcOrd="0" destOrd="0" presId="urn:microsoft.com/office/officeart/2005/8/layout/process4"/>
    <dgm:cxn modelId="{614C1DD1-E586-47A4-9361-0591ADCE6191}" srcId="{9EC7DF27-C829-4B5B-B0B9-CEC534038EEC}" destId="{CA83F738-D6D4-4A02-92E5-A9D27431C3F7}" srcOrd="0" destOrd="0" parTransId="{07294107-32B5-4D04-BC10-B0B3BAA2F78B}" sibTransId="{E7669317-1C2D-4272-B3DD-C49858F2DCFC}"/>
    <dgm:cxn modelId="{6FE170D2-470B-43AD-85C5-29384FAC4786}" type="presOf" srcId="{CA83F738-D6D4-4A02-92E5-A9D27431C3F7}" destId="{7333A2A2-943F-48BF-B9CF-C18554865408}" srcOrd="0" destOrd="0" presId="urn:microsoft.com/office/officeart/2005/8/layout/process4"/>
    <dgm:cxn modelId="{B7D868E1-C8FE-49B2-B603-9ED70C810874}" type="presOf" srcId="{D34DB079-2219-4254-BA4E-B1CE6CF4F211}" destId="{58A756E6-8A84-4A76-91D2-2DF37790B4BA}" srcOrd="0" destOrd="0" presId="urn:microsoft.com/office/officeart/2005/8/layout/process4"/>
    <dgm:cxn modelId="{49177FEC-B81F-4089-A817-9485C02D9871}" type="presOf" srcId="{9EC7DF27-C829-4B5B-B0B9-CEC534038EEC}" destId="{09060B57-4F3E-4A66-A072-37D3077B9401}" srcOrd="0" destOrd="0" presId="urn:microsoft.com/office/officeart/2005/8/layout/process4"/>
    <dgm:cxn modelId="{C251FAC6-DDAB-4079-A168-9DF954D00073}" type="presParOf" srcId="{09060B57-4F3E-4A66-A072-37D3077B9401}" destId="{FCBD2796-1D56-43CD-8681-C8F6F85FBDF5}" srcOrd="0" destOrd="0" presId="urn:microsoft.com/office/officeart/2005/8/layout/process4"/>
    <dgm:cxn modelId="{9955A938-EC88-470A-A9E4-8582D9D89039}" type="presParOf" srcId="{FCBD2796-1D56-43CD-8681-C8F6F85FBDF5}" destId="{7333A2A2-943F-48BF-B9CF-C18554865408}" srcOrd="0" destOrd="0" presId="urn:microsoft.com/office/officeart/2005/8/layout/process4"/>
    <dgm:cxn modelId="{A8AF5B64-F787-4AB8-8331-372164985412}" type="presParOf" srcId="{FCBD2796-1D56-43CD-8681-C8F6F85FBDF5}" destId="{30D01E1A-780D-4413-9B21-23548235AB91}" srcOrd="1" destOrd="0" presId="urn:microsoft.com/office/officeart/2005/8/layout/process4"/>
    <dgm:cxn modelId="{1E752D24-03AF-442A-A09F-0BA6342012FC}" type="presParOf" srcId="{FCBD2796-1D56-43CD-8681-C8F6F85FBDF5}" destId="{4E96A96D-849E-48D0-961D-1CF4C0BE423C}" srcOrd="2" destOrd="0" presId="urn:microsoft.com/office/officeart/2005/8/layout/process4"/>
    <dgm:cxn modelId="{08A2EA8C-9CF0-40EA-B852-7729E73163AD}" type="presParOf" srcId="{4E96A96D-849E-48D0-961D-1CF4C0BE423C}" destId="{58A756E6-8A84-4A76-91D2-2DF37790B4BA}" srcOrd="0" destOrd="0" presId="urn:microsoft.com/office/officeart/2005/8/layout/process4"/>
    <dgm:cxn modelId="{6A77157C-7F59-4AE7-8154-734506ADA3D4}" type="presParOf" srcId="{4E96A96D-849E-48D0-961D-1CF4C0BE423C}" destId="{71BE71F9-E66B-4F33-A247-7CB3C8F0FF4C}" srcOrd="1" destOrd="0" presId="urn:microsoft.com/office/officeart/2005/8/layout/process4"/>
  </dgm:cxnLst>
  <dgm:bg>
    <a:solidFill>
      <a:srgbClr val="CC66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2DED12-8AB6-45C7-87B1-68A78AAB954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912BE84-B5F5-4DE2-82A4-DB10944B5CEB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1. Credencial no válida</a:t>
          </a:r>
        </a:p>
      </dgm:t>
    </dgm:pt>
    <dgm:pt modelId="{B8502724-5139-469D-AF31-F5B1D0CCDF44}" type="parTrans" cxnId="{231817A2-E044-4A0D-966E-8412D1AEFE6F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AA652627-B945-415D-A1C1-7921FF14D8F0}" type="sibTrans" cxnId="{231817A2-E044-4A0D-966E-8412D1AEFE6F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EC580670-0834-4077-A46D-2A29B3E57404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1. La imagen que no corresponde a una credencial para votar</a:t>
          </a:r>
        </a:p>
      </dgm:t>
    </dgm:pt>
    <dgm:pt modelId="{31C3B85F-1F2C-4D36-B9CD-B66E77BFBA0A}" type="parTrans" cxnId="{6E9F300F-FD32-40E1-B10B-9D06A7DC2402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F8FD6D8B-EE5B-4386-A27D-5D3CA10AEA11}" type="sibTrans" cxnId="{6E9F300F-FD32-40E1-B10B-9D06A7DC2402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5D1FBFC4-DB41-4079-B73B-ACB5A68FDCA1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3. Anverso y reverso de distintas credenciales para votar</a:t>
          </a:r>
        </a:p>
      </dgm:t>
    </dgm:pt>
    <dgm:pt modelId="{82B1139C-654B-435F-B9B5-BCB704CAFB80}" type="parTrans" cxnId="{62F39950-9127-4103-892C-29B41F2775B0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5D1DA89D-44A1-44BA-A5F7-F8384E8E601B}" type="sibTrans" cxnId="{62F39950-9127-4103-892C-29B41F2775B0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411F17A5-6D87-4E2D-BA17-2682EA2810D0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2. Fotocopia de una credencial para votar</a:t>
          </a:r>
        </a:p>
      </dgm:t>
    </dgm:pt>
    <dgm:pt modelId="{202CB8C4-BD83-4735-9869-468834588BA2}" type="parTrans" cxnId="{D5FB9DC8-7D6E-4BCF-A805-3FEACC357D6A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72CA7D3C-F183-4F72-A15B-145816F476C1}" type="sibTrans" cxnId="{D5FB9DC8-7D6E-4BCF-A805-3FEACC357D6A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48AEB85F-9BA0-4DCF-8436-25A19806B036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1. A blanco y negro o a color.</a:t>
          </a:r>
        </a:p>
      </dgm:t>
    </dgm:pt>
    <dgm:pt modelId="{9E4B31B9-E775-4BB6-ADD7-1954B1A97041}" type="parTrans" cxnId="{3D446565-8F31-411B-94B6-3E269A89B8EC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EC0251D3-4812-475B-B5FF-1AA77C50D963}" type="sibTrans" cxnId="{3D446565-8F31-411B-94B6-3E269A89B8EC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329BDD8B-918C-4EE2-9FD9-2700BEB7D3D5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3. Dato ilegible</a:t>
          </a:r>
        </a:p>
      </dgm:t>
    </dgm:pt>
    <dgm:pt modelId="{0459F65D-7EEA-487A-AF97-C26126F25F9C}" type="parTrans" cxnId="{7E778E9D-7DF8-4277-A947-0B89FD8B52ED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627DCB6B-5902-4B59-BA37-BE638CC38A44}" type="sibTrans" cxnId="{7E778E9D-7DF8-4277-A947-0B89FD8B52ED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D3D04375-6639-451C-952B-DBFE59A37F39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2. La fotografía es de 2 anversos o 2 reversos</a:t>
          </a:r>
        </a:p>
      </dgm:t>
    </dgm:pt>
    <dgm:pt modelId="{EBF97ACA-C74A-4B6D-9B81-B5B2A9955D18}" type="parTrans" cxnId="{E9C83828-0204-4650-AD84-EA0B38B281E9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040CF0B3-B87B-4CCF-ADAE-D0AEDB9CD8BC}" type="sibTrans" cxnId="{E9C83828-0204-4650-AD84-EA0B38B281E9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68E7FD6E-0C8A-4053-B6E8-27AAB7DED753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La fotografía no fue obtenida del original de la credencial para votar</a:t>
          </a:r>
        </a:p>
      </dgm:t>
    </dgm:pt>
    <dgm:pt modelId="{BD5EF095-8BCA-4D86-AAFA-6965BA4699E9}" type="parTrans" cxnId="{CE0A90CC-41FC-4C57-B8B0-DBACF08E9CB4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2472AA14-A22A-4F51-84FC-9973C1D45F78}" type="sibTrans" cxnId="{CE0A90CC-41FC-4C57-B8B0-DBACF08E9CB4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3D9EDFE1-93FF-4ED1-8930-1876E81FC564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1. En la foto viva</a:t>
          </a:r>
        </a:p>
      </dgm:t>
    </dgm:pt>
    <dgm:pt modelId="{C446CC14-0A47-4A12-99E7-65A78F2D71FC}" type="parTrans" cxnId="{9F6EDD03-D1D0-47FB-8B7A-D93CD7315A1E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3EAD029D-B562-49F2-8456-19BEB7470BF5}" type="sibTrans" cxnId="{9F6EDD03-D1D0-47FB-8B7A-D93CD7315A1E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121101D4-380D-4715-82FE-9D80A4017443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2. En la clave de elector, número de emisión, OCR o CIC</a:t>
          </a:r>
        </a:p>
      </dgm:t>
    </dgm:pt>
    <dgm:pt modelId="{1C3AD765-64EB-4302-8280-0CD9D7051F72}" type="parTrans" cxnId="{8322C082-B26E-4070-894B-8F6842735951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59FE11A5-E3D1-4D74-A567-2CBCFA476228}" type="sibTrans" cxnId="{8322C082-B26E-4070-894B-8F6842735951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72689FD4-7B56-46C5-853F-313000484508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3. En la firma manuscrita digitalizada</a:t>
          </a:r>
        </a:p>
      </dgm:t>
    </dgm:pt>
    <dgm:pt modelId="{3E24D9BE-B2FB-463F-BB76-7F43B3D7EE78}" type="parTrans" cxnId="{24AC8CC7-303A-4FB3-A306-6DD94388A0C7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9C0DC21A-00CC-44B2-B79C-AF8A98D924DA}" type="sibTrans" cxnId="{24AC8CC7-303A-4FB3-A306-6DD94388A0C7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6CC15295-9F90-4777-894B-DE05D8E06F09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4. Foto no válida</a:t>
          </a:r>
        </a:p>
      </dgm:t>
    </dgm:pt>
    <dgm:pt modelId="{A458718C-03F3-4EFA-BDE8-2C4B8DB93807}" type="parTrans" cxnId="{93520D7F-3E5B-465E-92A6-FD47FDA56808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CB923763-5108-4EE0-B2DA-39FB866FD36E}" type="sibTrans" cxnId="{93520D7F-3E5B-465E-92A6-FD47FDA56808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5538EF23-4CD2-41AF-B6CF-F3D0E765F274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1. Persona distinta al titular de la credencial para votar</a:t>
          </a:r>
        </a:p>
      </dgm:t>
    </dgm:pt>
    <dgm:pt modelId="{259398CB-8685-41B1-BA35-93336E131684}" type="parTrans" cxnId="{4E0BAC43-6925-4E16-A881-E34C583F30A8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11077F41-411C-4808-8D31-3394D92FAF9A}" type="sibTrans" cxnId="{4E0BAC43-6925-4E16-A881-E34C583F30A8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8EE32AF6-9232-43CE-ACA0-55F3422F1FB2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2. La fotografía es de un objeto.</a:t>
          </a:r>
        </a:p>
      </dgm:t>
    </dgm:pt>
    <dgm:pt modelId="{EC89A540-4CAE-4B35-94B4-823BA7F26AD9}" type="parTrans" cxnId="{6C08990F-BC3A-4529-A49C-B67A8BEC3D99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C047E446-530F-48E4-A4C9-435AA2F17349}" type="sibTrans" cxnId="{6C08990F-BC3A-4529-A49C-B67A8BEC3D99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ED01ACBA-5F23-4895-8E2F-25408DE17051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3. La fotografía no fue tomada de manera presencial</a:t>
          </a:r>
        </a:p>
      </dgm:t>
    </dgm:pt>
    <dgm:pt modelId="{E36312CC-F973-436C-8B6C-12D5A87250AF}" type="parTrans" cxnId="{36D1891F-F84E-45A1-85FB-1BF23BCD3AEE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15899636-4770-4C69-AD09-599049C48097}" type="sibTrans" cxnId="{36D1891F-F84E-45A1-85FB-1BF23BCD3AEE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9C25E83A-721A-40FB-BB91-B76DD1223CDC}">
      <dgm:prSet phldrT="[Texto]" custT="1"/>
      <dgm:spPr/>
      <dgm:t>
        <a:bodyPr/>
        <a:lstStyle/>
        <a:p>
          <a:r>
            <a:rPr lang="es-MX" sz="1050" dirty="0">
              <a:latin typeface="Gothic720 BT" panose="020C0603020203020204" pitchFamily="34" charset="0"/>
            </a:rPr>
            <a:t>4. No muestra el rostro descubierto</a:t>
          </a:r>
        </a:p>
      </dgm:t>
    </dgm:pt>
    <dgm:pt modelId="{C1F15085-F2F5-4D33-A7F2-785B267DB7BD}" type="parTrans" cxnId="{2191A2CF-E607-48B7-8413-F89969210C16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68B0DAD8-B21F-48D3-B74C-B311D65A1F38}" type="sibTrans" cxnId="{2191A2CF-E607-48B7-8413-F89969210C16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0BB31144-A71A-436B-B714-BA7FB7BA4667}" type="pres">
      <dgm:prSet presAssocID="{C82DED12-8AB6-45C7-87B1-68A78AAB95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428690-F9C2-4DD9-B35E-15AB0C6BEF13}" type="pres">
      <dgm:prSet presAssocID="{7912BE84-B5F5-4DE2-82A4-DB10944B5CEB}" presName="root" presStyleCnt="0"/>
      <dgm:spPr/>
    </dgm:pt>
    <dgm:pt modelId="{3C45CDAE-BE62-4D16-911F-358D0F17CF89}" type="pres">
      <dgm:prSet presAssocID="{7912BE84-B5F5-4DE2-82A4-DB10944B5CEB}" presName="rootComposite" presStyleCnt="0"/>
      <dgm:spPr/>
    </dgm:pt>
    <dgm:pt modelId="{68ECD012-CD07-4CF0-9BF9-A23DFCD45647}" type="pres">
      <dgm:prSet presAssocID="{7912BE84-B5F5-4DE2-82A4-DB10944B5CEB}" presName="rootText" presStyleLbl="node1" presStyleIdx="0" presStyleCnt="4"/>
      <dgm:spPr/>
    </dgm:pt>
    <dgm:pt modelId="{E7CAFE60-FB2C-4779-9448-D16545A9F61D}" type="pres">
      <dgm:prSet presAssocID="{7912BE84-B5F5-4DE2-82A4-DB10944B5CEB}" presName="rootConnector" presStyleLbl="node1" presStyleIdx="0" presStyleCnt="4"/>
      <dgm:spPr/>
    </dgm:pt>
    <dgm:pt modelId="{42A74A6A-A0B8-40BD-A70A-28F95D80C127}" type="pres">
      <dgm:prSet presAssocID="{7912BE84-B5F5-4DE2-82A4-DB10944B5CEB}" presName="childShape" presStyleCnt="0"/>
      <dgm:spPr/>
    </dgm:pt>
    <dgm:pt modelId="{80DEAEE1-EB60-4EBD-A6EA-641D5B01B809}" type="pres">
      <dgm:prSet presAssocID="{31C3B85F-1F2C-4D36-B9CD-B66E77BFBA0A}" presName="Name13" presStyleLbl="parChTrans1D2" presStyleIdx="0" presStyleCnt="12"/>
      <dgm:spPr/>
    </dgm:pt>
    <dgm:pt modelId="{A92AAE0A-8735-4CE9-8A75-06FEBB75CA7C}" type="pres">
      <dgm:prSet presAssocID="{EC580670-0834-4077-A46D-2A29B3E57404}" presName="childText" presStyleLbl="bgAcc1" presStyleIdx="0" presStyleCnt="12">
        <dgm:presLayoutVars>
          <dgm:bulletEnabled val="1"/>
        </dgm:presLayoutVars>
      </dgm:prSet>
      <dgm:spPr/>
    </dgm:pt>
    <dgm:pt modelId="{6CCC7050-4E4D-4FDC-B4B9-4749B787C041}" type="pres">
      <dgm:prSet presAssocID="{EBF97ACA-C74A-4B6D-9B81-B5B2A9955D18}" presName="Name13" presStyleLbl="parChTrans1D2" presStyleIdx="1" presStyleCnt="12"/>
      <dgm:spPr/>
    </dgm:pt>
    <dgm:pt modelId="{4105A65E-ABA2-482F-B09A-F057AC8CD604}" type="pres">
      <dgm:prSet presAssocID="{D3D04375-6639-451C-952B-DBFE59A37F39}" presName="childText" presStyleLbl="bgAcc1" presStyleIdx="1" presStyleCnt="12">
        <dgm:presLayoutVars>
          <dgm:bulletEnabled val="1"/>
        </dgm:presLayoutVars>
      </dgm:prSet>
      <dgm:spPr/>
    </dgm:pt>
    <dgm:pt modelId="{52D12922-DC5E-476A-BC8B-3FD0137F8933}" type="pres">
      <dgm:prSet presAssocID="{82B1139C-654B-435F-B9B5-BCB704CAFB80}" presName="Name13" presStyleLbl="parChTrans1D2" presStyleIdx="2" presStyleCnt="12"/>
      <dgm:spPr/>
    </dgm:pt>
    <dgm:pt modelId="{FACC0809-CB23-4181-A7BB-E5C5BC0BED5D}" type="pres">
      <dgm:prSet presAssocID="{5D1FBFC4-DB41-4079-B73B-ACB5A68FDCA1}" presName="childText" presStyleLbl="bgAcc1" presStyleIdx="2" presStyleCnt="12">
        <dgm:presLayoutVars>
          <dgm:bulletEnabled val="1"/>
        </dgm:presLayoutVars>
      </dgm:prSet>
      <dgm:spPr/>
    </dgm:pt>
    <dgm:pt modelId="{450B9D4F-8998-46DC-A84A-C970F2F6AF3A}" type="pres">
      <dgm:prSet presAssocID="{BD5EF095-8BCA-4D86-AAFA-6965BA4699E9}" presName="Name13" presStyleLbl="parChTrans1D2" presStyleIdx="3" presStyleCnt="12"/>
      <dgm:spPr/>
    </dgm:pt>
    <dgm:pt modelId="{0CC6C085-2D00-4F05-A28B-511854DC0054}" type="pres">
      <dgm:prSet presAssocID="{68E7FD6E-0C8A-4053-B6E8-27AAB7DED753}" presName="childText" presStyleLbl="bgAcc1" presStyleIdx="3" presStyleCnt="12">
        <dgm:presLayoutVars>
          <dgm:bulletEnabled val="1"/>
        </dgm:presLayoutVars>
      </dgm:prSet>
      <dgm:spPr/>
    </dgm:pt>
    <dgm:pt modelId="{BF9633F9-021A-48D9-8019-D6309109A927}" type="pres">
      <dgm:prSet presAssocID="{411F17A5-6D87-4E2D-BA17-2682EA2810D0}" presName="root" presStyleCnt="0"/>
      <dgm:spPr/>
    </dgm:pt>
    <dgm:pt modelId="{1123A13A-4CDF-4C43-A7EB-AB69D40339C5}" type="pres">
      <dgm:prSet presAssocID="{411F17A5-6D87-4E2D-BA17-2682EA2810D0}" presName="rootComposite" presStyleCnt="0"/>
      <dgm:spPr/>
    </dgm:pt>
    <dgm:pt modelId="{7E13FCE2-865F-465A-9665-DA4042C2B893}" type="pres">
      <dgm:prSet presAssocID="{411F17A5-6D87-4E2D-BA17-2682EA2810D0}" presName="rootText" presStyleLbl="node1" presStyleIdx="1" presStyleCnt="4"/>
      <dgm:spPr/>
    </dgm:pt>
    <dgm:pt modelId="{667A72B1-608D-4086-A355-7FB09CCAE2A6}" type="pres">
      <dgm:prSet presAssocID="{411F17A5-6D87-4E2D-BA17-2682EA2810D0}" presName="rootConnector" presStyleLbl="node1" presStyleIdx="1" presStyleCnt="4"/>
      <dgm:spPr/>
    </dgm:pt>
    <dgm:pt modelId="{B11A0FCD-42DB-4476-87F3-DA0FCBE1F4ED}" type="pres">
      <dgm:prSet presAssocID="{411F17A5-6D87-4E2D-BA17-2682EA2810D0}" presName="childShape" presStyleCnt="0"/>
      <dgm:spPr/>
    </dgm:pt>
    <dgm:pt modelId="{C5EC54B3-DE96-483B-A22D-BD445BED9304}" type="pres">
      <dgm:prSet presAssocID="{9E4B31B9-E775-4BB6-ADD7-1954B1A97041}" presName="Name13" presStyleLbl="parChTrans1D2" presStyleIdx="4" presStyleCnt="12"/>
      <dgm:spPr/>
    </dgm:pt>
    <dgm:pt modelId="{174A9632-FAC0-4879-BB6D-5F8CA648ABF3}" type="pres">
      <dgm:prSet presAssocID="{48AEB85F-9BA0-4DCF-8436-25A19806B036}" presName="childText" presStyleLbl="bgAcc1" presStyleIdx="4" presStyleCnt="12">
        <dgm:presLayoutVars>
          <dgm:bulletEnabled val="1"/>
        </dgm:presLayoutVars>
      </dgm:prSet>
      <dgm:spPr/>
    </dgm:pt>
    <dgm:pt modelId="{2C8E1D8F-C80D-4470-B9F8-810FAAB7A1CD}" type="pres">
      <dgm:prSet presAssocID="{329BDD8B-918C-4EE2-9FD9-2700BEB7D3D5}" presName="root" presStyleCnt="0"/>
      <dgm:spPr/>
    </dgm:pt>
    <dgm:pt modelId="{B7209F8A-C1CB-46AB-9E1A-5C9D0156DDF3}" type="pres">
      <dgm:prSet presAssocID="{329BDD8B-918C-4EE2-9FD9-2700BEB7D3D5}" presName="rootComposite" presStyleCnt="0"/>
      <dgm:spPr/>
    </dgm:pt>
    <dgm:pt modelId="{3DE351B6-8A47-4A33-9529-5B3A13E053B7}" type="pres">
      <dgm:prSet presAssocID="{329BDD8B-918C-4EE2-9FD9-2700BEB7D3D5}" presName="rootText" presStyleLbl="node1" presStyleIdx="2" presStyleCnt="4"/>
      <dgm:spPr/>
    </dgm:pt>
    <dgm:pt modelId="{A32558E0-3B10-43D8-B771-DC398E94B909}" type="pres">
      <dgm:prSet presAssocID="{329BDD8B-918C-4EE2-9FD9-2700BEB7D3D5}" presName="rootConnector" presStyleLbl="node1" presStyleIdx="2" presStyleCnt="4"/>
      <dgm:spPr/>
    </dgm:pt>
    <dgm:pt modelId="{CD4CB7BB-4D4C-4541-B89C-CC3721622070}" type="pres">
      <dgm:prSet presAssocID="{329BDD8B-918C-4EE2-9FD9-2700BEB7D3D5}" presName="childShape" presStyleCnt="0"/>
      <dgm:spPr/>
    </dgm:pt>
    <dgm:pt modelId="{F440DB1F-D6CB-4C8C-A1FD-3B0E611BA6FE}" type="pres">
      <dgm:prSet presAssocID="{C446CC14-0A47-4A12-99E7-65A78F2D71FC}" presName="Name13" presStyleLbl="parChTrans1D2" presStyleIdx="5" presStyleCnt="12"/>
      <dgm:spPr/>
    </dgm:pt>
    <dgm:pt modelId="{7C13732C-E11A-4D5C-9FCC-8E0A4A59C4D8}" type="pres">
      <dgm:prSet presAssocID="{3D9EDFE1-93FF-4ED1-8930-1876E81FC564}" presName="childText" presStyleLbl="bgAcc1" presStyleIdx="5" presStyleCnt="12">
        <dgm:presLayoutVars>
          <dgm:bulletEnabled val="1"/>
        </dgm:presLayoutVars>
      </dgm:prSet>
      <dgm:spPr/>
    </dgm:pt>
    <dgm:pt modelId="{27614DE7-BBA5-4DEB-B95E-3426E86D90EA}" type="pres">
      <dgm:prSet presAssocID="{1C3AD765-64EB-4302-8280-0CD9D7051F72}" presName="Name13" presStyleLbl="parChTrans1D2" presStyleIdx="6" presStyleCnt="12"/>
      <dgm:spPr/>
    </dgm:pt>
    <dgm:pt modelId="{338A65C8-4950-4C62-9C5B-38DAC1C54A8C}" type="pres">
      <dgm:prSet presAssocID="{121101D4-380D-4715-82FE-9D80A4017443}" presName="childText" presStyleLbl="bgAcc1" presStyleIdx="6" presStyleCnt="12">
        <dgm:presLayoutVars>
          <dgm:bulletEnabled val="1"/>
        </dgm:presLayoutVars>
      </dgm:prSet>
      <dgm:spPr/>
    </dgm:pt>
    <dgm:pt modelId="{BADE247D-EE00-4BD7-A78F-48B8F497C777}" type="pres">
      <dgm:prSet presAssocID="{3E24D9BE-B2FB-463F-BB76-7F43B3D7EE78}" presName="Name13" presStyleLbl="parChTrans1D2" presStyleIdx="7" presStyleCnt="12"/>
      <dgm:spPr/>
    </dgm:pt>
    <dgm:pt modelId="{F52F463B-8424-47A7-ADC1-69C24C9FE820}" type="pres">
      <dgm:prSet presAssocID="{72689FD4-7B56-46C5-853F-313000484508}" presName="childText" presStyleLbl="bgAcc1" presStyleIdx="7" presStyleCnt="12">
        <dgm:presLayoutVars>
          <dgm:bulletEnabled val="1"/>
        </dgm:presLayoutVars>
      </dgm:prSet>
      <dgm:spPr/>
    </dgm:pt>
    <dgm:pt modelId="{4C680D3E-1560-445F-BFFA-63AAFC99C189}" type="pres">
      <dgm:prSet presAssocID="{6CC15295-9F90-4777-894B-DE05D8E06F09}" presName="root" presStyleCnt="0"/>
      <dgm:spPr/>
    </dgm:pt>
    <dgm:pt modelId="{B52E1FD4-7091-47DE-8B76-17840F884CA6}" type="pres">
      <dgm:prSet presAssocID="{6CC15295-9F90-4777-894B-DE05D8E06F09}" presName="rootComposite" presStyleCnt="0"/>
      <dgm:spPr/>
    </dgm:pt>
    <dgm:pt modelId="{2A0B2FE8-F3D6-48AE-A929-66A4330ED348}" type="pres">
      <dgm:prSet presAssocID="{6CC15295-9F90-4777-894B-DE05D8E06F09}" presName="rootText" presStyleLbl="node1" presStyleIdx="3" presStyleCnt="4"/>
      <dgm:spPr/>
    </dgm:pt>
    <dgm:pt modelId="{8673F99D-E558-4B72-BE64-FBF4D4A8FF0E}" type="pres">
      <dgm:prSet presAssocID="{6CC15295-9F90-4777-894B-DE05D8E06F09}" presName="rootConnector" presStyleLbl="node1" presStyleIdx="3" presStyleCnt="4"/>
      <dgm:spPr/>
    </dgm:pt>
    <dgm:pt modelId="{295FB2CB-E7BC-4ED0-8AD0-29EEDBCA64F5}" type="pres">
      <dgm:prSet presAssocID="{6CC15295-9F90-4777-894B-DE05D8E06F09}" presName="childShape" presStyleCnt="0"/>
      <dgm:spPr/>
    </dgm:pt>
    <dgm:pt modelId="{F571DB2C-87CE-4B86-B58A-D417D9B46093}" type="pres">
      <dgm:prSet presAssocID="{259398CB-8685-41B1-BA35-93336E131684}" presName="Name13" presStyleLbl="parChTrans1D2" presStyleIdx="8" presStyleCnt="12"/>
      <dgm:spPr/>
    </dgm:pt>
    <dgm:pt modelId="{893EF7B2-8C3C-4AD0-93BD-9CA45FD3199C}" type="pres">
      <dgm:prSet presAssocID="{5538EF23-4CD2-41AF-B6CF-F3D0E765F274}" presName="childText" presStyleLbl="bgAcc1" presStyleIdx="8" presStyleCnt="12">
        <dgm:presLayoutVars>
          <dgm:bulletEnabled val="1"/>
        </dgm:presLayoutVars>
      </dgm:prSet>
      <dgm:spPr/>
    </dgm:pt>
    <dgm:pt modelId="{39EBD858-B1ED-4EE9-AE34-D076A323177C}" type="pres">
      <dgm:prSet presAssocID="{EC89A540-4CAE-4B35-94B4-823BA7F26AD9}" presName="Name13" presStyleLbl="parChTrans1D2" presStyleIdx="9" presStyleCnt="12"/>
      <dgm:spPr/>
    </dgm:pt>
    <dgm:pt modelId="{2247DA47-619C-4D17-850E-96DA23A3B672}" type="pres">
      <dgm:prSet presAssocID="{8EE32AF6-9232-43CE-ACA0-55F3422F1FB2}" presName="childText" presStyleLbl="bgAcc1" presStyleIdx="9" presStyleCnt="12">
        <dgm:presLayoutVars>
          <dgm:bulletEnabled val="1"/>
        </dgm:presLayoutVars>
      </dgm:prSet>
      <dgm:spPr/>
    </dgm:pt>
    <dgm:pt modelId="{C1B5C346-3E0D-41F9-BFB9-38C41084BB7E}" type="pres">
      <dgm:prSet presAssocID="{E36312CC-F973-436C-8B6C-12D5A87250AF}" presName="Name13" presStyleLbl="parChTrans1D2" presStyleIdx="10" presStyleCnt="12"/>
      <dgm:spPr/>
    </dgm:pt>
    <dgm:pt modelId="{B7A5536D-AD2D-4A0B-8551-111FE0EFBDDA}" type="pres">
      <dgm:prSet presAssocID="{ED01ACBA-5F23-4895-8E2F-25408DE17051}" presName="childText" presStyleLbl="bgAcc1" presStyleIdx="10" presStyleCnt="12">
        <dgm:presLayoutVars>
          <dgm:bulletEnabled val="1"/>
        </dgm:presLayoutVars>
      </dgm:prSet>
      <dgm:spPr/>
    </dgm:pt>
    <dgm:pt modelId="{99AE803C-BBCC-41EC-8628-7552256F9AC6}" type="pres">
      <dgm:prSet presAssocID="{C1F15085-F2F5-4D33-A7F2-785B267DB7BD}" presName="Name13" presStyleLbl="parChTrans1D2" presStyleIdx="11" presStyleCnt="12"/>
      <dgm:spPr/>
    </dgm:pt>
    <dgm:pt modelId="{FBFCE220-3657-4F87-A072-75DDBA6526F6}" type="pres">
      <dgm:prSet presAssocID="{9C25E83A-721A-40FB-BB91-B76DD1223CDC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9F6EDD03-D1D0-47FB-8B7A-D93CD7315A1E}" srcId="{329BDD8B-918C-4EE2-9FD9-2700BEB7D3D5}" destId="{3D9EDFE1-93FF-4ED1-8930-1876E81FC564}" srcOrd="0" destOrd="0" parTransId="{C446CC14-0A47-4A12-99E7-65A78F2D71FC}" sibTransId="{3EAD029D-B562-49F2-8456-19BEB7470BF5}"/>
    <dgm:cxn modelId="{CCCB8E07-09A0-4399-8B6E-5AA99531A3FC}" type="presOf" srcId="{259398CB-8685-41B1-BA35-93336E131684}" destId="{F571DB2C-87CE-4B86-B58A-D417D9B46093}" srcOrd="0" destOrd="0" presId="urn:microsoft.com/office/officeart/2005/8/layout/hierarchy3"/>
    <dgm:cxn modelId="{B68E2109-70B4-48A2-B304-96C4D6E53462}" type="presOf" srcId="{329BDD8B-918C-4EE2-9FD9-2700BEB7D3D5}" destId="{A32558E0-3B10-43D8-B771-DC398E94B909}" srcOrd="1" destOrd="0" presId="urn:microsoft.com/office/officeart/2005/8/layout/hierarchy3"/>
    <dgm:cxn modelId="{A7AEFC09-1233-48C7-8A8A-C480EA7C8C30}" type="presOf" srcId="{411F17A5-6D87-4E2D-BA17-2682EA2810D0}" destId="{667A72B1-608D-4086-A355-7FB09CCAE2A6}" srcOrd="1" destOrd="0" presId="urn:microsoft.com/office/officeart/2005/8/layout/hierarchy3"/>
    <dgm:cxn modelId="{37F30D0F-8F21-4488-AC59-5E314B09661D}" type="presOf" srcId="{8EE32AF6-9232-43CE-ACA0-55F3422F1FB2}" destId="{2247DA47-619C-4D17-850E-96DA23A3B672}" srcOrd="0" destOrd="0" presId="urn:microsoft.com/office/officeart/2005/8/layout/hierarchy3"/>
    <dgm:cxn modelId="{6E9F300F-FD32-40E1-B10B-9D06A7DC2402}" srcId="{7912BE84-B5F5-4DE2-82A4-DB10944B5CEB}" destId="{EC580670-0834-4077-A46D-2A29B3E57404}" srcOrd="0" destOrd="0" parTransId="{31C3B85F-1F2C-4D36-B9CD-B66E77BFBA0A}" sibTransId="{F8FD6D8B-EE5B-4386-A27D-5D3CA10AEA11}"/>
    <dgm:cxn modelId="{6C08990F-BC3A-4529-A49C-B67A8BEC3D99}" srcId="{6CC15295-9F90-4777-894B-DE05D8E06F09}" destId="{8EE32AF6-9232-43CE-ACA0-55F3422F1FB2}" srcOrd="1" destOrd="0" parTransId="{EC89A540-4CAE-4B35-94B4-823BA7F26AD9}" sibTransId="{C047E446-530F-48E4-A4C9-435AA2F17349}"/>
    <dgm:cxn modelId="{6D13EB0F-60EF-4ADB-8962-B62345A456F9}" type="presOf" srcId="{411F17A5-6D87-4E2D-BA17-2682EA2810D0}" destId="{7E13FCE2-865F-465A-9665-DA4042C2B893}" srcOrd="0" destOrd="0" presId="urn:microsoft.com/office/officeart/2005/8/layout/hierarchy3"/>
    <dgm:cxn modelId="{FDB6AB14-29A9-479C-BA0C-30650A833827}" type="presOf" srcId="{1C3AD765-64EB-4302-8280-0CD9D7051F72}" destId="{27614DE7-BBA5-4DEB-B95E-3426E86D90EA}" srcOrd="0" destOrd="0" presId="urn:microsoft.com/office/officeart/2005/8/layout/hierarchy3"/>
    <dgm:cxn modelId="{3A41E618-E45E-4260-98F7-A3092941C09F}" type="presOf" srcId="{3D9EDFE1-93FF-4ED1-8930-1876E81FC564}" destId="{7C13732C-E11A-4D5C-9FCC-8E0A4A59C4D8}" srcOrd="0" destOrd="0" presId="urn:microsoft.com/office/officeart/2005/8/layout/hierarchy3"/>
    <dgm:cxn modelId="{6C1A4E1F-968D-429C-AAE1-225CB9E20E7F}" type="presOf" srcId="{5D1FBFC4-DB41-4079-B73B-ACB5A68FDCA1}" destId="{FACC0809-CB23-4181-A7BB-E5C5BC0BED5D}" srcOrd="0" destOrd="0" presId="urn:microsoft.com/office/officeart/2005/8/layout/hierarchy3"/>
    <dgm:cxn modelId="{36D1891F-F84E-45A1-85FB-1BF23BCD3AEE}" srcId="{6CC15295-9F90-4777-894B-DE05D8E06F09}" destId="{ED01ACBA-5F23-4895-8E2F-25408DE17051}" srcOrd="2" destOrd="0" parTransId="{E36312CC-F973-436C-8B6C-12D5A87250AF}" sibTransId="{15899636-4770-4C69-AD09-599049C48097}"/>
    <dgm:cxn modelId="{FA0C8D20-7D3E-4EFF-ADB3-3F5EBFCFA17D}" type="presOf" srcId="{C446CC14-0A47-4A12-99E7-65A78F2D71FC}" destId="{F440DB1F-D6CB-4C8C-A1FD-3B0E611BA6FE}" srcOrd="0" destOrd="0" presId="urn:microsoft.com/office/officeart/2005/8/layout/hierarchy3"/>
    <dgm:cxn modelId="{E9C83828-0204-4650-AD84-EA0B38B281E9}" srcId="{7912BE84-B5F5-4DE2-82A4-DB10944B5CEB}" destId="{D3D04375-6639-451C-952B-DBFE59A37F39}" srcOrd="1" destOrd="0" parTransId="{EBF97ACA-C74A-4B6D-9B81-B5B2A9955D18}" sibTransId="{040CF0B3-B87B-4CCF-ADAE-D0AEDB9CD8BC}"/>
    <dgm:cxn modelId="{5B49C329-9563-4FB4-B831-5E1A59B6CEBA}" type="presOf" srcId="{3E24D9BE-B2FB-463F-BB76-7F43B3D7EE78}" destId="{BADE247D-EE00-4BD7-A78F-48B8F497C777}" srcOrd="0" destOrd="0" presId="urn:microsoft.com/office/officeart/2005/8/layout/hierarchy3"/>
    <dgm:cxn modelId="{4E0BAC43-6925-4E16-A881-E34C583F30A8}" srcId="{6CC15295-9F90-4777-894B-DE05D8E06F09}" destId="{5538EF23-4CD2-41AF-B6CF-F3D0E765F274}" srcOrd="0" destOrd="0" parTransId="{259398CB-8685-41B1-BA35-93336E131684}" sibTransId="{11077F41-411C-4808-8D31-3394D92FAF9A}"/>
    <dgm:cxn modelId="{3D446565-8F31-411B-94B6-3E269A89B8EC}" srcId="{411F17A5-6D87-4E2D-BA17-2682EA2810D0}" destId="{48AEB85F-9BA0-4DCF-8436-25A19806B036}" srcOrd="0" destOrd="0" parTransId="{9E4B31B9-E775-4BB6-ADD7-1954B1A97041}" sibTransId="{EC0251D3-4812-475B-B5FF-1AA77C50D963}"/>
    <dgm:cxn modelId="{B2616349-846D-45D8-9EA7-9CFA32FF48A8}" type="presOf" srcId="{EC580670-0834-4077-A46D-2A29B3E57404}" destId="{A92AAE0A-8735-4CE9-8A75-06FEBB75CA7C}" srcOrd="0" destOrd="0" presId="urn:microsoft.com/office/officeart/2005/8/layout/hierarchy3"/>
    <dgm:cxn modelId="{ED86D149-9006-4DD0-BEF2-560571C85EE2}" type="presOf" srcId="{6CC15295-9F90-4777-894B-DE05D8E06F09}" destId="{8673F99D-E558-4B72-BE64-FBF4D4A8FF0E}" srcOrd="1" destOrd="0" presId="urn:microsoft.com/office/officeart/2005/8/layout/hierarchy3"/>
    <dgm:cxn modelId="{62F39950-9127-4103-892C-29B41F2775B0}" srcId="{7912BE84-B5F5-4DE2-82A4-DB10944B5CEB}" destId="{5D1FBFC4-DB41-4079-B73B-ACB5A68FDCA1}" srcOrd="2" destOrd="0" parTransId="{82B1139C-654B-435F-B9B5-BCB704CAFB80}" sibTransId="{5D1DA89D-44A1-44BA-A5F7-F8384E8E601B}"/>
    <dgm:cxn modelId="{BD23C958-E865-4C13-8E71-19DDA4B72EA7}" type="presOf" srcId="{329BDD8B-918C-4EE2-9FD9-2700BEB7D3D5}" destId="{3DE351B6-8A47-4A33-9529-5B3A13E053B7}" srcOrd="0" destOrd="0" presId="urn:microsoft.com/office/officeart/2005/8/layout/hierarchy3"/>
    <dgm:cxn modelId="{A4F4DA79-B522-4813-B26A-8AF9E1210A57}" type="presOf" srcId="{68E7FD6E-0C8A-4053-B6E8-27AAB7DED753}" destId="{0CC6C085-2D00-4F05-A28B-511854DC0054}" srcOrd="0" destOrd="0" presId="urn:microsoft.com/office/officeart/2005/8/layout/hierarchy3"/>
    <dgm:cxn modelId="{93520D7F-3E5B-465E-92A6-FD47FDA56808}" srcId="{C82DED12-8AB6-45C7-87B1-68A78AAB9547}" destId="{6CC15295-9F90-4777-894B-DE05D8E06F09}" srcOrd="3" destOrd="0" parTransId="{A458718C-03F3-4EFA-BDE8-2C4B8DB93807}" sibTransId="{CB923763-5108-4EE0-B2DA-39FB866FD36E}"/>
    <dgm:cxn modelId="{8322C082-B26E-4070-894B-8F6842735951}" srcId="{329BDD8B-918C-4EE2-9FD9-2700BEB7D3D5}" destId="{121101D4-380D-4715-82FE-9D80A4017443}" srcOrd="1" destOrd="0" parTransId="{1C3AD765-64EB-4302-8280-0CD9D7051F72}" sibTransId="{59FE11A5-E3D1-4D74-A567-2CBCFA476228}"/>
    <dgm:cxn modelId="{593B8B83-607A-4A6A-88A0-B83EA4B2CE39}" type="presOf" srcId="{72689FD4-7B56-46C5-853F-313000484508}" destId="{F52F463B-8424-47A7-ADC1-69C24C9FE820}" srcOrd="0" destOrd="0" presId="urn:microsoft.com/office/officeart/2005/8/layout/hierarchy3"/>
    <dgm:cxn modelId="{09DB1A8D-BF22-4CC5-9A8B-EEFE8DD29605}" type="presOf" srcId="{C82DED12-8AB6-45C7-87B1-68A78AAB9547}" destId="{0BB31144-A71A-436B-B714-BA7FB7BA4667}" srcOrd="0" destOrd="0" presId="urn:microsoft.com/office/officeart/2005/8/layout/hierarchy3"/>
    <dgm:cxn modelId="{0FF45294-5827-4AD2-B380-74C1A30BA9EF}" type="presOf" srcId="{E36312CC-F973-436C-8B6C-12D5A87250AF}" destId="{C1B5C346-3E0D-41F9-BFB9-38C41084BB7E}" srcOrd="0" destOrd="0" presId="urn:microsoft.com/office/officeart/2005/8/layout/hierarchy3"/>
    <dgm:cxn modelId="{3DB7E694-92C6-4B5C-BFB8-7A1D0B85EC9A}" type="presOf" srcId="{9E4B31B9-E775-4BB6-ADD7-1954B1A97041}" destId="{C5EC54B3-DE96-483B-A22D-BD445BED9304}" srcOrd="0" destOrd="0" presId="urn:microsoft.com/office/officeart/2005/8/layout/hierarchy3"/>
    <dgm:cxn modelId="{7E778E9D-7DF8-4277-A947-0B89FD8B52ED}" srcId="{C82DED12-8AB6-45C7-87B1-68A78AAB9547}" destId="{329BDD8B-918C-4EE2-9FD9-2700BEB7D3D5}" srcOrd="2" destOrd="0" parTransId="{0459F65D-7EEA-487A-AF97-C26126F25F9C}" sibTransId="{627DCB6B-5902-4B59-BA37-BE638CC38A44}"/>
    <dgm:cxn modelId="{645E219F-2A92-43B7-B655-71CE5E08A5DF}" type="presOf" srcId="{D3D04375-6639-451C-952B-DBFE59A37F39}" destId="{4105A65E-ABA2-482F-B09A-F057AC8CD604}" srcOrd="0" destOrd="0" presId="urn:microsoft.com/office/officeart/2005/8/layout/hierarchy3"/>
    <dgm:cxn modelId="{231817A2-E044-4A0D-966E-8412D1AEFE6F}" srcId="{C82DED12-8AB6-45C7-87B1-68A78AAB9547}" destId="{7912BE84-B5F5-4DE2-82A4-DB10944B5CEB}" srcOrd="0" destOrd="0" parTransId="{B8502724-5139-469D-AF31-F5B1D0CCDF44}" sibTransId="{AA652627-B945-415D-A1C1-7921FF14D8F0}"/>
    <dgm:cxn modelId="{179E60A5-74C5-4056-86C6-F1008733C605}" type="presOf" srcId="{EC89A540-4CAE-4B35-94B4-823BA7F26AD9}" destId="{39EBD858-B1ED-4EE9-AE34-D076A323177C}" srcOrd="0" destOrd="0" presId="urn:microsoft.com/office/officeart/2005/8/layout/hierarchy3"/>
    <dgm:cxn modelId="{69E8EFB0-358E-4634-801E-D43D07C426D6}" type="presOf" srcId="{C1F15085-F2F5-4D33-A7F2-785B267DB7BD}" destId="{99AE803C-BBCC-41EC-8628-7552256F9AC6}" srcOrd="0" destOrd="0" presId="urn:microsoft.com/office/officeart/2005/8/layout/hierarchy3"/>
    <dgm:cxn modelId="{9AC6EBB1-95EC-4528-AFAA-9B9EF394ABF6}" type="presOf" srcId="{82B1139C-654B-435F-B9B5-BCB704CAFB80}" destId="{52D12922-DC5E-476A-BC8B-3FD0137F8933}" srcOrd="0" destOrd="0" presId="urn:microsoft.com/office/officeart/2005/8/layout/hierarchy3"/>
    <dgm:cxn modelId="{93D8B6B3-6CB5-4FDB-A319-CBD0F2B34D0C}" type="presOf" srcId="{7912BE84-B5F5-4DE2-82A4-DB10944B5CEB}" destId="{68ECD012-CD07-4CF0-9BF9-A23DFCD45647}" srcOrd="0" destOrd="0" presId="urn:microsoft.com/office/officeart/2005/8/layout/hierarchy3"/>
    <dgm:cxn modelId="{AE527BC1-CD6B-4FA8-8DC5-57F97224EA83}" type="presOf" srcId="{BD5EF095-8BCA-4D86-AAFA-6965BA4699E9}" destId="{450B9D4F-8998-46DC-A84A-C970F2F6AF3A}" srcOrd="0" destOrd="0" presId="urn:microsoft.com/office/officeart/2005/8/layout/hierarchy3"/>
    <dgm:cxn modelId="{24AC8CC7-303A-4FB3-A306-6DD94388A0C7}" srcId="{329BDD8B-918C-4EE2-9FD9-2700BEB7D3D5}" destId="{72689FD4-7B56-46C5-853F-313000484508}" srcOrd="2" destOrd="0" parTransId="{3E24D9BE-B2FB-463F-BB76-7F43B3D7EE78}" sibTransId="{9C0DC21A-00CC-44B2-B79C-AF8A98D924DA}"/>
    <dgm:cxn modelId="{D5FB9DC8-7D6E-4BCF-A805-3FEACC357D6A}" srcId="{C82DED12-8AB6-45C7-87B1-68A78AAB9547}" destId="{411F17A5-6D87-4E2D-BA17-2682EA2810D0}" srcOrd="1" destOrd="0" parTransId="{202CB8C4-BD83-4735-9869-468834588BA2}" sibTransId="{72CA7D3C-F183-4F72-A15B-145816F476C1}"/>
    <dgm:cxn modelId="{CE0A90CC-41FC-4C57-B8B0-DBACF08E9CB4}" srcId="{7912BE84-B5F5-4DE2-82A4-DB10944B5CEB}" destId="{68E7FD6E-0C8A-4053-B6E8-27AAB7DED753}" srcOrd="3" destOrd="0" parTransId="{BD5EF095-8BCA-4D86-AAFA-6965BA4699E9}" sibTransId="{2472AA14-A22A-4F51-84FC-9973C1D45F78}"/>
    <dgm:cxn modelId="{D6B925CE-7181-4C3C-A6EB-FE076DFDC4B8}" type="presOf" srcId="{121101D4-380D-4715-82FE-9D80A4017443}" destId="{338A65C8-4950-4C62-9C5B-38DAC1C54A8C}" srcOrd="0" destOrd="0" presId="urn:microsoft.com/office/officeart/2005/8/layout/hierarchy3"/>
    <dgm:cxn modelId="{2191A2CF-E607-48B7-8413-F89969210C16}" srcId="{6CC15295-9F90-4777-894B-DE05D8E06F09}" destId="{9C25E83A-721A-40FB-BB91-B76DD1223CDC}" srcOrd="3" destOrd="0" parTransId="{C1F15085-F2F5-4D33-A7F2-785B267DB7BD}" sibTransId="{68B0DAD8-B21F-48D3-B74C-B311D65A1F38}"/>
    <dgm:cxn modelId="{DD584CD3-C5B2-4905-BB5E-0DEE842397D7}" type="presOf" srcId="{EBF97ACA-C74A-4B6D-9B81-B5B2A9955D18}" destId="{6CCC7050-4E4D-4FDC-B4B9-4749B787C041}" srcOrd="0" destOrd="0" presId="urn:microsoft.com/office/officeart/2005/8/layout/hierarchy3"/>
    <dgm:cxn modelId="{D055A6D4-63D8-42B1-91E9-3E8AEB9450A6}" type="presOf" srcId="{9C25E83A-721A-40FB-BB91-B76DD1223CDC}" destId="{FBFCE220-3657-4F87-A072-75DDBA6526F6}" srcOrd="0" destOrd="0" presId="urn:microsoft.com/office/officeart/2005/8/layout/hierarchy3"/>
    <dgm:cxn modelId="{07FF67DB-CFB2-4447-B788-E4E7ADD5A172}" type="presOf" srcId="{6CC15295-9F90-4777-894B-DE05D8E06F09}" destId="{2A0B2FE8-F3D6-48AE-A929-66A4330ED348}" srcOrd="0" destOrd="0" presId="urn:microsoft.com/office/officeart/2005/8/layout/hierarchy3"/>
    <dgm:cxn modelId="{E522BCDD-DF37-4CF6-A026-35FAC3F95AD1}" type="presOf" srcId="{31C3B85F-1F2C-4D36-B9CD-B66E77BFBA0A}" destId="{80DEAEE1-EB60-4EBD-A6EA-641D5B01B809}" srcOrd="0" destOrd="0" presId="urn:microsoft.com/office/officeart/2005/8/layout/hierarchy3"/>
    <dgm:cxn modelId="{809AD8E2-03D3-4C96-A098-3FAF9755620B}" type="presOf" srcId="{7912BE84-B5F5-4DE2-82A4-DB10944B5CEB}" destId="{E7CAFE60-FB2C-4779-9448-D16545A9F61D}" srcOrd="1" destOrd="0" presId="urn:microsoft.com/office/officeart/2005/8/layout/hierarchy3"/>
    <dgm:cxn modelId="{5F99EDE4-023A-4240-A2DF-9FC721A7E334}" type="presOf" srcId="{ED01ACBA-5F23-4895-8E2F-25408DE17051}" destId="{B7A5536D-AD2D-4A0B-8551-111FE0EFBDDA}" srcOrd="0" destOrd="0" presId="urn:microsoft.com/office/officeart/2005/8/layout/hierarchy3"/>
    <dgm:cxn modelId="{EF6FCBE5-A3A3-409E-85ED-0EDCA11DFC6E}" type="presOf" srcId="{48AEB85F-9BA0-4DCF-8436-25A19806B036}" destId="{174A9632-FAC0-4879-BB6D-5F8CA648ABF3}" srcOrd="0" destOrd="0" presId="urn:microsoft.com/office/officeart/2005/8/layout/hierarchy3"/>
    <dgm:cxn modelId="{C980D9FD-2534-4C4F-8088-F218E1FDB573}" type="presOf" srcId="{5538EF23-4CD2-41AF-B6CF-F3D0E765F274}" destId="{893EF7B2-8C3C-4AD0-93BD-9CA45FD3199C}" srcOrd="0" destOrd="0" presId="urn:microsoft.com/office/officeart/2005/8/layout/hierarchy3"/>
    <dgm:cxn modelId="{89C76923-F67F-43E4-9361-647A8DF8F13A}" type="presParOf" srcId="{0BB31144-A71A-436B-B714-BA7FB7BA4667}" destId="{02428690-F9C2-4DD9-B35E-15AB0C6BEF13}" srcOrd="0" destOrd="0" presId="urn:microsoft.com/office/officeart/2005/8/layout/hierarchy3"/>
    <dgm:cxn modelId="{9AB90E31-288F-4515-88CA-3130DCA74311}" type="presParOf" srcId="{02428690-F9C2-4DD9-B35E-15AB0C6BEF13}" destId="{3C45CDAE-BE62-4D16-911F-358D0F17CF89}" srcOrd="0" destOrd="0" presId="urn:microsoft.com/office/officeart/2005/8/layout/hierarchy3"/>
    <dgm:cxn modelId="{F5661CE1-6F5F-49F9-8159-B4C2DC431B75}" type="presParOf" srcId="{3C45CDAE-BE62-4D16-911F-358D0F17CF89}" destId="{68ECD012-CD07-4CF0-9BF9-A23DFCD45647}" srcOrd="0" destOrd="0" presId="urn:microsoft.com/office/officeart/2005/8/layout/hierarchy3"/>
    <dgm:cxn modelId="{77EC02D2-FE3B-42A3-98DC-C8E32250068A}" type="presParOf" srcId="{3C45CDAE-BE62-4D16-911F-358D0F17CF89}" destId="{E7CAFE60-FB2C-4779-9448-D16545A9F61D}" srcOrd="1" destOrd="0" presId="urn:microsoft.com/office/officeart/2005/8/layout/hierarchy3"/>
    <dgm:cxn modelId="{B75562AF-1677-4775-8A1A-729203B8039C}" type="presParOf" srcId="{02428690-F9C2-4DD9-B35E-15AB0C6BEF13}" destId="{42A74A6A-A0B8-40BD-A70A-28F95D80C127}" srcOrd="1" destOrd="0" presId="urn:microsoft.com/office/officeart/2005/8/layout/hierarchy3"/>
    <dgm:cxn modelId="{C75F3279-4BCB-4233-9182-583C90720281}" type="presParOf" srcId="{42A74A6A-A0B8-40BD-A70A-28F95D80C127}" destId="{80DEAEE1-EB60-4EBD-A6EA-641D5B01B809}" srcOrd="0" destOrd="0" presId="urn:microsoft.com/office/officeart/2005/8/layout/hierarchy3"/>
    <dgm:cxn modelId="{BCF833CD-1834-4EBE-BA20-E9841969F9DE}" type="presParOf" srcId="{42A74A6A-A0B8-40BD-A70A-28F95D80C127}" destId="{A92AAE0A-8735-4CE9-8A75-06FEBB75CA7C}" srcOrd="1" destOrd="0" presId="urn:microsoft.com/office/officeart/2005/8/layout/hierarchy3"/>
    <dgm:cxn modelId="{87A30A68-4BA6-46A1-958C-8E249B304B5A}" type="presParOf" srcId="{42A74A6A-A0B8-40BD-A70A-28F95D80C127}" destId="{6CCC7050-4E4D-4FDC-B4B9-4749B787C041}" srcOrd="2" destOrd="0" presId="urn:microsoft.com/office/officeart/2005/8/layout/hierarchy3"/>
    <dgm:cxn modelId="{BB5D5D54-793B-451A-9633-5349FE289027}" type="presParOf" srcId="{42A74A6A-A0B8-40BD-A70A-28F95D80C127}" destId="{4105A65E-ABA2-482F-B09A-F057AC8CD604}" srcOrd="3" destOrd="0" presId="urn:microsoft.com/office/officeart/2005/8/layout/hierarchy3"/>
    <dgm:cxn modelId="{80A4F1DB-FC75-4BA2-AAC3-1FFA6F13C429}" type="presParOf" srcId="{42A74A6A-A0B8-40BD-A70A-28F95D80C127}" destId="{52D12922-DC5E-476A-BC8B-3FD0137F8933}" srcOrd="4" destOrd="0" presId="urn:microsoft.com/office/officeart/2005/8/layout/hierarchy3"/>
    <dgm:cxn modelId="{DF1D64B8-9DAA-451C-921C-8D031A524064}" type="presParOf" srcId="{42A74A6A-A0B8-40BD-A70A-28F95D80C127}" destId="{FACC0809-CB23-4181-A7BB-E5C5BC0BED5D}" srcOrd="5" destOrd="0" presId="urn:microsoft.com/office/officeart/2005/8/layout/hierarchy3"/>
    <dgm:cxn modelId="{E9296338-6BB3-4141-8E11-EAF1E1E96247}" type="presParOf" srcId="{42A74A6A-A0B8-40BD-A70A-28F95D80C127}" destId="{450B9D4F-8998-46DC-A84A-C970F2F6AF3A}" srcOrd="6" destOrd="0" presId="urn:microsoft.com/office/officeart/2005/8/layout/hierarchy3"/>
    <dgm:cxn modelId="{3A73D8F9-5018-445D-993F-9397989AEA6C}" type="presParOf" srcId="{42A74A6A-A0B8-40BD-A70A-28F95D80C127}" destId="{0CC6C085-2D00-4F05-A28B-511854DC0054}" srcOrd="7" destOrd="0" presId="urn:microsoft.com/office/officeart/2005/8/layout/hierarchy3"/>
    <dgm:cxn modelId="{7D338E4D-B71E-470B-9161-E553D975D0B5}" type="presParOf" srcId="{0BB31144-A71A-436B-B714-BA7FB7BA4667}" destId="{BF9633F9-021A-48D9-8019-D6309109A927}" srcOrd="1" destOrd="0" presId="urn:microsoft.com/office/officeart/2005/8/layout/hierarchy3"/>
    <dgm:cxn modelId="{F131942E-331E-48FA-9262-A3A6C468DD86}" type="presParOf" srcId="{BF9633F9-021A-48D9-8019-D6309109A927}" destId="{1123A13A-4CDF-4C43-A7EB-AB69D40339C5}" srcOrd="0" destOrd="0" presId="urn:microsoft.com/office/officeart/2005/8/layout/hierarchy3"/>
    <dgm:cxn modelId="{97768EBF-95A0-488A-B8EC-0857DE7EF737}" type="presParOf" srcId="{1123A13A-4CDF-4C43-A7EB-AB69D40339C5}" destId="{7E13FCE2-865F-465A-9665-DA4042C2B893}" srcOrd="0" destOrd="0" presId="urn:microsoft.com/office/officeart/2005/8/layout/hierarchy3"/>
    <dgm:cxn modelId="{9FAD9602-A3DE-4F5B-83E6-AE587D5772D5}" type="presParOf" srcId="{1123A13A-4CDF-4C43-A7EB-AB69D40339C5}" destId="{667A72B1-608D-4086-A355-7FB09CCAE2A6}" srcOrd="1" destOrd="0" presId="urn:microsoft.com/office/officeart/2005/8/layout/hierarchy3"/>
    <dgm:cxn modelId="{592FC1DB-1386-4CA7-8555-B2B94D8612B8}" type="presParOf" srcId="{BF9633F9-021A-48D9-8019-D6309109A927}" destId="{B11A0FCD-42DB-4476-87F3-DA0FCBE1F4ED}" srcOrd="1" destOrd="0" presId="urn:microsoft.com/office/officeart/2005/8/layout/hierarchy3"/>
    <dgm:cxn modelId="{EC768C68-D564-412E-B828-35ED3A5B612C}" type="presParOf" srcId="{B11A0FCD-42DB-4476-87F3-DA0FCBE1F4ED}" destId="{C5EC54B3-DE96-483B-A22D-BD445BED9304}" srcOrd="0" destOrd="0" presId="urn:microsoft.com/office/officeart/2005/8/layout/hierarchy3"/>
    <dgm:cxn modelId="{67B76015-A6DB-40ED-86B5-E6A87B1D4FAC}" type="presParOf" srcId="{B11A0FCD-42DB-4476-87F3-DA0FCBE1F4ED}" destId="{174A9632-FAC0-4879-BB6D-5F8CA648ABF3}" srcOrd="1" destOrd="0" presId="urn:microsoft.com/office/officeart/2005/8/layout/hierarchy3"/>
    <dgm:cxn modelId="{B8DB98F4-91BC-4CF6-8E1B-B32C8D7778C9}" type="presParOf" srcId="{0BB31144-A71A-436B-B714-BA7FB7BA4667}" destId="{2C8E1D8F-C80D-4470-B9F8-810FAAB7A1CD}" srcOrd="2" destOrd="0" presId="urn:microsoft.com/office/officeart/2005/8/layout/hierarchy3"/>
    <dgm:cxn modelId="{B8E447BC-C99A-4FC5-9509-A739F59E8264}" type="presParOf" srcId="{2C8E1D8F-C80D-4470-B9F8-810FAAB7A1CD}" destId="{B7209F8A-C1CB-46AB-9E1A-5C9D0156DDF3}" srcOrd="0" destOrd="0" presId="urn:microsoft.com/office/officeart/2005/8/layout/hierarchy3"/>
    <dgm:cxn modelId="{BCFB6666-F88C-4B29-83AE-35433A0094AE}" type="presParOf" srcId="{B7209F8A-C1CB-46AB-9E1A-5C9D0156DDF3}" destId="{3DE351B6-8A47-4A33-9529-5B3A13E053B7}" srcOrd="0" destOrd="0" presId="urn:microsoft.com/office/officeart/2005/8/layout/hierarchy3"/>
    <dgm:cxn modelId="{DFBFC80F-5FB0-44F4-899B-B46517C5F917}" type="presParOf" srcId="{B7209F8A-C1CB-46AB-9E1A-5C9D0156DDF3}" destId="{A32558E0-3B10-43D8-B771-DC398E94B909}" srcOrd="1" destOrd="0" presId="urn:microsoft.com/office/officeart/2005/8/layout/hierarchy3"/>
    <dgm:cxn modelId="{CA0E62A3-CE89-4D96-B5CE-50F0CFB03C2F}" type="presParOf" srcId="{2C8E1D8F-C80D-4470-B9F8-810FAAB7A1CD}" destId="{CD4CB7BB-4D4C-4541-B89C-CC3721622070}" srcOrd="1" destOrd="0" presId="urn:microsoft.com/office/officeart/2005/8/layout/hierarchy3"/>
    <dgm:cxn modelId="{9D561923-E35C-4118-B5D4-5232458D657A}" type="presParOf" srcId="{CD4CB7BB-4D4C-4541-B89C-CC3721622070}" destId="{F440DB1F-D6CB-4C8C-A1FD-3B0E611BA6FE}" srcOrd="0" destOrd="0" presId="urn:microsoft.com/office/officeart/2005/8/layout/hierarchy3"/>
    <dgm:cxn modelId="{CA9B3D20-37D9-4E1E-998C-DF77346AE2C4}" type="presParOf" srcId="{CD4CB7BB-4D4C-4541-B89C-CC3721622070}" destId="{7C13732C-E11A-4D5C-9FCC-8E0A4A59C4D8}" srcOrd="1" destOrd="0" presId="urn:microsoft.com/office/officeart/2005/8/layout/hierarchy3"/>
    <dgm:cxn modelId="{B18F62D5-0D53-476F-AA14-0DEBB86D936F}" type="presParOf" srcId="{CD4CB7BB-4D4C-4541-B89C-CC3721622070}" destId="{27614DE7-BBA5-4DEB-B95E-3426E86D90EA}" srcOrd="2" destOrd="0" presId="urn:microsoft.com/office/officeart/2005/8/layout/hierarchy3"/>
    <dgm:cxn modelId="{19915975-B72E-405F-8916-DFF8922B2688}" type="presParOf" srcId="{CD4CB7BB-4D4C-4541-B89C-CC3721622070}" destId="{338A65C8-4950-4C62-9C5B-38DAC1C54A8C}" srcOrd="3" destOrd="0" presId="urn:microsoft.com/office/officeart/2005/8/layout/hierarchy3"/>
    <dgm:cxn modelId="{1A537D93-5B05-4FE0-8B98-21848B72A1AD}" type="presParOf" srcId="{CD4CB7BB-4D4C-4541-B89C-CC3721622070}" destId="{BADE247D-EE00-4BD7-A78F-48B8F497C777}" srcOrd="4" destOrd="0" presId="urn:microsoft.com/office/officeart/2005/8/layout/hierarchy3"/>
    <dgm:cxn modelId="{8BC414DB-125A-4C8B-A668-7EEF210B2E29}" type="presParOf" srcId="{CD4CB7BB-4D4C-4541-B89C-CC3721622070}" destId="{F52F463B-8424-47A7-ADC1-69C24C9FE820}" srcOrd="5" destOrd="0" presId="urn:microsoft.com/office/officeart/2005/8/layout/hierarchy3"/>
    <dgm:cxn modelId="{5A24BF59-2AF8-4314-BA06-F5FE9426E63D}" type="presParOf" srcId="{0BB31144-A71A-436B-B714-BA7FB7BA4667}" destId="{4C680D3E-1560-445F-BFFA-63AAFC99C189}" srcOrd="3" destOrd="0" presId="urn:microsoft.com/office/officeart/2005/8/layout/hierarchy3"/>
    <dgm:cxn modelId="{39103B86-761C-4F6F-BAC3-199ECBA29DB1}" type="presParOf" srcId="{4C680D3E-1560-445F-BFFA-63AAFC99C189}" destId="{B52E1FD4-7091-47DE-8B76-17840F884CA6}" srcOrd="0" destOrd="0" presId="urn:microsoft.com/office/officeart/2005/8/layout/hierarchy3"/>
    <dgm:cxn modelId="{B6564849-C38D-4EBA-BC3B-22A504193CD2}" type="presParOf" srcId="{B52E1FD4-7091-47DE-8B76-17840F884CA6}" destId="{2A0B2FE8-F3D6-48AE-A929-66A4330ED348}" srcOrd="0" destOrd="0" presId="urn:microsoft.com/office/officeart/2005/8/layout/hierarchy3"/>
    <dgm:cxn modelId="{92258D9A-CA64-40AC-B1C6-30C0706E912D}" type="presParOf" srcId="{B52E1FD4-7091-47DE-8B76-17840F884CA6}" destId="{8673F99D-E558-4B72-BE64-FBF4D4A8FF0E}" srcOrd="1" destOrd="0" presId="urn:microsoft.com/office/officeart/2005/8/layout/hierarchy3"/>
    <dgm:cxn modelId="{646F9D7F-1B0E-40C6-93B8-034EC98637C1}" type="presParOf" srcId="{4C680D3E-1560-445F-BFFA-63AAFC99C189}" destId="{295FB2CB-E7BC-4ED0-8AD0-29EEDBCA64F5}" srcOrd="1" destOrd="0" presId="urn:microsoft.com/office/officeart/2005/8/layout/hierarchy3"/>
    <dgm:cxn modelId="{F7E81602-42C8-4E63-BD79-86D23C6C2D38}" type="presParOf" srcId="{295FB2CB-E7BC-4ED0-8AD0-29EEDBCA64F5}" destId="{F571DB2C-87CE-4B86-B58A-D417D9B46093}" srcOrd="0" destOrd="0" presId="urn:microsoft.com/office/officeart/2005/8/layout/hierarchy3"/>
    <dgm:cxn modelId="{E3EBFA8F-7B43-470C-8A22-6AA31CCFE765}" type="presParOf" srcId="{295FB2CB-E7BC-4ED0-8AD0-29EEDBCA64F5}" destId="{893EF7B2-8C3C-4AD0-93BD-9CA45FD3199C}" srcOrd="1" destOrd="0" presId="urn:microsoft.com/office/officeart/2005/8/layout/hierarchy3"/>
    <dgm:cxn modelId="{8EAF5540-D03C-4A1A-8636-13CEA35D1786}" type="presParOf" srcId="{295FB2CB-E7BC-4ED0-8AD0-29EEDBCA64F5}" destId="{39EBD858-B1ED-4EE9-AE34-D076A323177C}" srcOrd="2" destOrd="0" presId="urn:microsoft.com/office/officeart/2005/8/layout/hierarchy3"/>
    <dgm:cxn modelId="{67E4CF49-83BF-4B23-ADC0-9BA148C271AD}" type="presParOf" srcId="{295FB2CB-E7BC-4ED0-8AD0-29EEDBCA64F5}" destId="{2247DA47-619C-4D17-850E-96DA23A3B672}" srcOrd="3" destOrd="0" presId="urn:microsoft.com/office/officeart/2005/8/layout/hierarchy3"/>
    <dgm:cxn modelId="{E2AFD91A-B6AA-4F77-9ECF-FFEEEDD2D324}" type="presParOf" srcId="{295FB2CB-E7BC-4ED0-8AD0-29EEDBCA64F5}" destId="{C1B5C346-3E0D-41F9-BFB9-38C41084BB7E}" srcOrd="4" destOrd="0" presId="urn:microsoft.com/office/officeart/2005/8/layout/hierarchy3"/>
    <dgm:cxn modelId="{24BE6BDD-CACC-43A3-9410-9933546FB3A2}" type="presParOf" srcId="{295FB2CB-E7BC-4ED0-8AD0-29EEDBCA64F5}" destId="{B7A5536D-AD2D-4A0B-8551-111FE0EFBDDA}" srcOrd="5" destOrd="0" presId="urn:microsoft.com/office/officeart/2005/8/layout/hierarchy3"/>
    <dgm:cxn modelId="{F59BFD10-A8B4-4222-9BE5-62303FE66F0B}" type="presParOf" srcId="{295FB2CB-E7BC-4ED0-8AD0-29EEDBCA64F5}" destId="{99AE803C-BBCC-41EC-8628-7552256F9AC6}" srcOrd="6" destOrd="0" presId="urn:microsoft.com/office/officeart/2005/8/layout/hierarchy3"/>
    <dgm:cxn modelId="{2C83F2CE-E5C2-4CFC-A7F6-8F6FFB1F49F6}" type="presParOf" srcId="{295FB2CB-E7BC-4ED0-8AD0-29EEDBCA64F5}" destId="{FBFCE220-3657-4F87-A072-75DDBA6526F6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2DED12-8AB6-45C7-87B1-68A78AAB954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D9CFE28-8EA0-4FEA-B50F-69BB717A7262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5. Firma no válida</a:t>
          </a:r>
        </a:p>
      </dgm:t>
    </dgm:pt>
    <dgm:pt modelId="{7E861D85-DA2E-4D75-988C-59BAC297BEF0}" type="parTrans" cxnId="{C8DFDD6E-28B3-420C-810C-992F97083D00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658F1D1A-2DA2-4306-8E3E-4E5E63E129B2}" type="sibTrans" cxnId="{C8DFDD6E-28B3-420C-810C-992F97083D00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4CBB0F4E-DF10-452A-B22A-971CE9135C96}">
      <dgm:prSet phldrT="[Texto]"/>
      <dgm:spPr/>
      <dgm:t>
        <a:bodyPr/>
        <a:lstStyle/>
        <a:p>
          <a:r>
            <a:rPr lang="es-MX" dirty="0">
              <a:latin typeface="Gothic720 BT" panose="020C0603020203020204" pitchFamily="34" charset="0"/>
            </a:rPr>
            <a:t>1. Cualquier signo o símbolo que no corresponda al plasmado en la credencial para votar</a:t>
          </a:r>
        </a:p>
      </dgm:t>
    </dgm:pt>
    <dgm:pt modelId="{7FC14152-3183-4175-B923-3F92AED08A29}" type="parTrans" cxnId="{1153DB31-730C-4275-AC9B-0DA37E269B29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91B5D4E9-B053-4D8F-89DA-AE74D98CB727}" type="sibTrans" cxnId="{1153DB31-730C-4275-AC9B-0DA37E269B29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DFD2CAB9-DB45-4A7B-A5F2-4A682AEB5764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6. Sin firma</a:t>
          </a:r>
        </a:p>
      </dgm:t>
    </dgm:pt>
    <dgm:pt modelId="{35650863-A341-4C38-8CC5-201E823A006D}" type="parTrans" cxnId="{6F655E38-77EA-4E2B-9BFE-07EB797E665F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10045BEF-C3CE-417E-8FE1-B7D93E7443F8}" type="sibTrans" cxnId="{6F655E38-77EA-4E2B-9BFE-07EB797E665F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76FC4434-24DE-4242-9521-77915A2EC441}">
      <dgm:prSet phldrT="[Texto]"/>
      <dgm:spPr/>
      <dgm:t>
        <a:bodyPr/>
        <a:lstStyle/>
        <a:p>
          <a:r>
            <a:rPr lang="es-MX" dirty="0">
              <a:latin typeface="Gothic720 BT" panose="020C0603020203020204" pitchFamily="34" charset="0"/>
            </a:rPr>
            <a:t>2. No se recabó la firma manuscrita digitalizada.</a:t>
          </a:r>
        </a:p>
      </dgm:t>
    </dgm:pt>
    <dgm:pt modelId="{E166F14C-80E7-4812-BA0E-396E76DA358C}" type="parTrans" cxnId="{E0273464-447A-49CA-BE23-8ACD313FB592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A6E8EF4A-9C08-42C8-B8D8-42425E42BABE}" type="sibTrans" cxnId="{E0273464-447A-49CA-BE23-8ACD313FB592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227473F9-DF9A-4BAF-865A-882D2C2FFEA9}">
      <dgm:prSet phldrT="[Texto]" custT="1"/>
      <dgm:spPr>
        <a:solidFill>
          <a:srgbClr val="FF7C80"/>
        </a:solidFill>
      </dgm:spPr>
      <dgm:t>
        <a:bodyPr/>
        <a:lstStyle/>
        <a:p>
          <a:r>
            <a:rPr lang="es-MX" sz="1600" dirty="0">
              <a:latin typeface="Gothic720 BT" panose="020C0603020203020204" pitchFamily="34" charset="0"/>
            </a:rPr>
            <a:t>7. Simulación</a:t>
          </a:r>
        </a:p>
      </dgm:t>
    </dgm:pt>
    <dgm:pt modelId="{3DD38826-31FD-41E0-9FD2-1D7174E7A41F}" type="parTrans" cxnId="{363B7F68-EB48-48F7-B381-AB484770F24A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31070722-04D6-4F95-BF3A-D5A65DFE9677}" type="sibTrans" cxnId="{363B7F68-EB48-48F7-B381-AB484770F24A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996DD60E-C50A-4404-8FB1-77DDB8A649B1}">
      <dgm:prSet phldrT="[Texto]"/>
      <dgm:spPr/>
      <dgm:t>
        <a:bodyPr/>
        <a:lstStyle/>
        <a:p>
          <a:r>
            <a:rPr lang="es-MX" dirty="0">
              <a:latin typeface="Gothic720 BT" panose="020C0603020203020204" pitchFamily="34" charset="0"/>
            </a:rPr>
            <a:t>1. Información sobrepuesta</a:t>
          </a:r>
        </a:p>
      </dgm:t>
    </dgm:pt>
    <dgm:pt modelId="{518CA9FF-4798-43D1-9092-2A5572D1FAB5}" type="parTrans" cxnId="{D42615C8-BF3B-48ED-A14F-46F58461393A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65E3B528-BFA3-4941-9FAD-328F1E184E31}" type="sibTrans" cxnId="{D42615C8-BF3B-48ED-A14F-46F58461393A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AE636AAB-39F7-4259-8B78-5BF06F578C39}">
      <dgm:prSet phldrT="[Texto]"/>
      <dgm:spPr/>
      <dgm:t>
        <a:bodyPr/>
        <a:lstStyle/>
        <a:p>
          <a:r>
            <a:rPr lang="es-MX" dirty="0">
              <a:latin typeface="Gothic720 BT" panose="020C0603020203020204" pitchFamily="34" charset="0"/>
            </a:rPr>
            <a:t>2. La información </a:t>
          </a:r>
          <a:r>
            <a:rPr lang="es-MX">
              <a:latin typeface="Gothic720 BT" panose="020C0603020203020204" pitchFamily="34" charset="0"/>
            </a:rPr>
            <a:t>no coincide</a:t>
          </a:r>
          <a:endParaRPr lang="es-MX" dirty="0">
            <a:latin typeface="Gothic720 BT" panose="020C0603020203020204" pitchFamily="34" charset="0"/>
          </a:endParaRPr>
        </a:p>
      </dgm:t>
    </dgm:pt>
    <dgm:pt modelId="{29501838-D6F0-4CAF-869C-9F17C8EA0D25}" type="parTrans" cxnId="{AD737B71-C4BD-4A33-8D8A-E5B4410154A1}">
      <dgm:prSet/>
      <dgm:spPr>
        <a:ln>
          <a:solidFill>
            <a:srgbClr val="CA060B"/>
          </a:solidFill>
        </a:ln>
      </dgm:spPr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A26CF9E7-26DB-452A-AF8E-89EE04198E3C}" type="sibTrans" cxnId="{AD737B71-C4BD-4A33-8D8A-E5B4410154A1}">
      <dgm:prSet/>
      <dgm:spPr/>
      <dgm:t>
        <a:bodyPr/>
        <a:lstStyle/>
        <a:p>
          <a:endParaRPr lang="es-MX">
            <a:latin typeface="Gothic720 BT" panose="020C0603020203020204" pitchFamily="34" charset="0"/>
          </a:endParaRPr>
        </a:p>
      </dgm:t>
    </dgm:pt>
    <dgm:pt modelId="{0BB31144-A71A-436B-B714-BA7FB7BA4667}" type="pres">
      <dgm:prSet presAssocID="{C82DED12-8AB6-45C7-87B1-68A78AAB95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B2F615-08E4-4368-A2F9-C2AF4B99E05B}" type="pres">
      <dgm:prSet presAssocID="{6D9CFE28-8EA0-4FEA-B50F-69BB717A7262}" presName="root" presStyleCnt="0"/>
      <dgm:spPr/>
    </dgm:pt>
    <dgm:pt modelId="{BE3FDFEF-B48B-41FA-A6A4-1FCB9C955B9E}" type="pres">
      <dgm:prSet presAssocID="{6D9CFE28-8EA0-4FEA-B50F-69BB717A7262}" presName="rootComposite" presStyleCnt="0"/>
      <dgm:spPr/>
    </dgm:pt>
    <dgm:pt modelId="{CF31F806-40B4-442F-B869-7032B9657014}" type="pres">
      <dgm:prSet presAssocID="{6D9CFE28-8EA0-4FEA-B50F-69BB717A7262}" presName="rootText" presStyleLbl="node1" presStyleIdx="0" presStyleCnt="3"/>
      <dgm:spPr/>
    </dgm:pt>
    <dgm:pt modelId="{72B0531C-A651-4C51-B0DA-62991DE72910}" type="pres">
      <dgm:prSet presAssocID="{6D9CFE28-8EA0-4FEA-B50F-69BB717A7262}" presName="rootConnector" presStyleLbl="node1" presStyleIdx="0" presStyleCnt="3"/>
      <dgm:spPr/>
    </dgm:pt>
    <dgm:pt modelId="{1CD37560-5105-423D-935F-C1B4781A3601}" type="pres">
      <dgm:prSet presAssocID="{6D9CFE28-8EA0-4FEA-B50F-69BB717A7262}" presName="childShape" presStyleCnt="0"/>
      <dgm:spPr/>
    </dgm:pt>
    <dgm:pt modelId="{B04762B3-16A0-48DC-80F1-8D965841001E}" type="pres">
      <dgm:prSet presAssocID="{7FC14152-3183-4175-B923-3F92AED08A29}" presName="Name13" presStyleLbl="parChTrans1D2" presStyleIdx="0" presStyleCnt="4"/>
      <dgm:spPr/>
    </dgm:pt>
    <dgm:pt modelId="{4E4CC906-B872-4A32-953A-B8FE1875C942}" type="pres">
      <dgm:prSet presAssocID="{4CBB0F4E-DF10-452A-B22A-971CE9135C96}" presName="childText" presStyleLbl="bgAcc1" presStyleIdx="0" presStyleCnt="4">
        <dgm:presLayoutVars>
          <dgm:bulletEnabled val="1"/>
        </dgm:presLayoutVars>
      </dgm:prSet>
      <dgm:spPr/>
    </dgm:pt>
    <dgm:pt modelId="{855185E9-1E62-4FB3-9F79-1DC3A92884C9}" type="pres">
      <dgm:prSet presAssocID="{DFD2CAB9-DB45-4A7B-A5F2-4A682AEB5764}" presName="root" presStyleCnt="0"/>
      <dgm:spPr/>
    </dgm:pt>
    <dgm:pt modelId="{2270B2A0-4153-4E15-A081-51D724765905}" type="pres">
      <dgm:prSet presAssocID="{DFD2CAB9-DB45-4A7B-A5F2-4A682AEB5764}" presName="rootComposite" presStyleCnt="0"/>
      <dgm:spPr/>
    </dgm:pt>
    <dgm:pt modelId="{E9841BD6-D535-4291-B143-ACE8545331B7}" type="pres">
      <dgm:prSet presAssocID="{DFD2CAB9-DB45-4A7B-A5F2-4A682AEB5764}" presName="rootText" presStyleLbl="node1" presStyleIdx="1" presStyleCnt="3"/>
      <dgm:spPr/>
    </dgm:pt>
    <dgm:pt modelId="{DB097B77-E715-471E-B504-9663591E9760}" type="pres">
      <dgm:prSet presAssocID="{DFD2CAB9-DB45-4A7B-A5F2-4A682AEB5764}" presName="rootConnector" presStyleLbl="node1" presStyleIdx="1" presStyleCnt="3"/>
      <dgm:spPr/>
    </dgm:pt>
    <dgm:pt modelId="{C4703162-D576-4E1C-A88C-8B7D94DD0549}" type="pres">
      <dgm:prSet presAssocID="{DFD2CAB9-DB45-4A7B-A5F2-4A682AEB5764}" presName="childShape" presStyleCnt="0"/>
      <dgm:spPr/>
    </dgm:pt>
    <dgm:pt modelId="{0CFDA7E0-52C6-4D4D-B720-74AE8E4347B7}" type="pres">
      <dgm:prSet presAssocID="{E166F14C-80E7-4812-BA0E-396E76DA358C}" presName="Name13" presStyleLbl="parChTrans1D2" presStyleIdx="1" presStyleCnt="4"/>
      <dgm:spPr/>
    </dgm:pt>
    <dgm:pt modelId="{40F44F38-E57D-4D96-9394-C77965858473}" type="pres">
      <dgm:prSet presAssocID="{76FC4434-24DE-4242-9521-77915A2EC441}" presName="childText" presStyleLbl="bgAcc1" presStyleIdx="1" presStyleCnt="4">
        <dgm:presLayoutVars>
          <dgm:bulletEnabled val="1"/>
        </dgm:presLayoutVars>
      </dgm:prSet>
      <dgm:spPr/>
    </dgm:pt>
    <dgm:pt modelId="{34ECE56E-B658-40B7-B6E2-8714B44EEF14}" type="pres">
      <dgm:prSet presAssocID="{227473F9-DF9A-4BAF-865A-882D2C2FFEA9}" presName="root" presStyleCnt="0"/>
      <dgm:spPr/>
    </dgm:pt>
    <dgm:pt modelId="{D645A146-C74E-4821-B287-CD206FB38F6C}" type="pres">
      <dgm:prSet presAssocID="{227473F9-DF9A-4BAF-865A-882D2C2FFEA9}" presName="rootComposite" presStyleCnt="0"/>
      <dgm:spPr/>
    </dgm:pt>
    <dgm:pt modelId="{4B378A12-3D82-4FCA-8CCB-963B00966948}" type="pres">
      <dgm:prSet presAssocID="{227473F9-DF9A-4BAF-865A-882D2C2FFEA9}" presName="rootText" presStyleLbl="node1" presStyleIdx="2" presStyleCnt="3"/>
      <dgm:spPr/>
    </dgm:pt>
    <dgm:pt modelId="{71CA5924-64AC-495C-BD0B-DD16BE2E04B0}" type="pres">
      <dgm:prSet presAssocID="{227473F9-DF9A-4BAF-865A-882D2C2FFEA9}" presName="rootConnector" presStyleLbl="node1" presStyleIdx="2" presStyleCnt="3"/>
      <dgm:spPr/>
    </dgm:pt>
    <dgm:pt modelId="{D9A681B6-2681-4C96-BFD6-2ED80A56BA2C}" type="pres">
      <dgm:prSet presAssocID="{227473F9-DF9A-4BAF-865A-882D2C2FFEA9}" presName="childShape" presStyleCnt="0"/>
      <dgm:spPr/>
    </dgm:pt>
    <dgm:pt modelId="{659912A2-E641-44AF-B254-9574815D2399}" type="pres">
      <dgm:prSet presAssocID="{518CA9FF-4798-43D1-9092-2A5572D1FAB5}" presName="Name13" presStyleLbl="parChTrans1D2" presStyleIdx="2" presStyleCnt="4"/>
      <dgm:spPr/>
    </dgm:pt>
    <dgm:pt modelId="{339C79BC-4D09-4A25-9EFD-6FA7CEFC0CD0}" type="pres">
      <dgm:prSet presAssocID="{996DD60E-C50A-4404-8FB1-77DDB8A649B1}" presName="childText" presStyleLbl="bgAcc1" presStyleIdx="2" presStyleCnt="4">
        <dgm:presLayoutVars>
          <dgm:bulletEnabled val="1"/>
        </dgm:presLayoutVars>
      </dgm:prSet>
      <dgm:spPr/>
    </dgm:pt>
    <dgm:pt modelId="{17567544-CAFB-4886-BC6D-F5247AFBC923}" type="pres">
      <dgm:prSet presAssocID="{29501838-D6F0-4CAF-869C-9F17C8EA0D25}" presName="Name13" presStyleLbl="parChTrans1D2" presStyleIdx="3" presStyleCnt="4"/>
      <dgm:spPr/>
    </dgm:pt>
    <dgm:pt modelId="{F21252E0-C744-413B-BC93-3ABE0B7DC204}" type="pres">
      <dgm:prSet presAssocID="{AE636AAB-39F7-4259-8B78-5BF06F578C3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83D4D19-73B1-4C6B-9364-27C88092A540}" type="presOf" srcId="{E166F14C-80E7-4812-BA0E-396E76DA358C}" destId="{0CFDA7E0-52C6-4D4D-B720-74AE8E4347B7}" srcOrd="0" destOrd="0" presId="urn:microsoft.com/office/officeart/2005/8/layout/hierarchy3"/>
    <dgm:cxn modelId="{5914311F-3720-4E62-BE4B-8CC731606DE8}" type="presOf" srcId="{6D9CFE28-8EA0-4FEA-B50F-69BB717A7262}" destId="{CF31F806-40B4-442F-B869-7032B9657014}" srcOrd="0" destOrd="0" presId="urn:microsoft.com/office/officeart/2005/8/layout/hierarchy3"/>
    <dgm:cxn modelId="{6F6A6B24-C210-4A26-A97E-D0123B2125A7}" type="presOf" srcId="{29501838-D6F0-4CAF-869C-9F17C8EA0D25}" destId="{17567544-CAFB-4886-BC6D-F5247AFBC923}" srcOrd="0" destOrd="0" presId="urn:microsoft.com/office/officeart/2005/8/layout/hierarchy3"/>
    <dgm:cxn modelId="{1153DB31-730C-4275-AC9B-0DA37E269B29}" srcId="{6D9CFE28-8EA0-4FEA-B50F-69BB717A7262}" destId="{4CBB0F4E-DF10-452A-B22A-971CE9135C96}" srcOrd="0" destOrd="0" parTransId="{7FC14152-3183-4175-B923-3F92AED08A29}" sibTransId="{91B5D4E9-B053-4D8F-89DA-AE74D98CB727}"/>
    <dgm:cxn modelId="{6F655E38-77EA-4E2B-9BFE-07EB797E665F}" srcId="{C82DED12-8AB6-45C7-87B1-68A78AAB9547}" destId="{DFD2CAB9-DB45-4A7B-A5F2-4A682AEB5764}" srcOrd="1" destOrd="0" parTransId="{35650863-A341-4C38-8CC5-201E823A006D}" sibTransId="{10045BEF-C3CE-417E-8FE1-B7D93E7443F8}"/>
    <dgm:cxn modelId="{765BA85E-B659-4032-A73B-15864C71AB4A}" type="presOf" srcId="{AE636AAB-39F7-4259-8B78-5BF06F578C39}" destId="{F21252E0-C744-413B-BC93-3ABE0B7DC204}" srcOrd="0" destOrd="0" presId="urn:microsoft.com/office/officeart/2005/8/layout/hierarchy3"/>
    <dgm:cxn modelId="{CC86C25E-DA93-414A-B43F-B01060B8B78A}" type="presOf" srcId="{996DD60E-C50A-4404-8FB1-77DDB8A649B1}" destId="{339C79BC-4D09-4A25-9EFD-6FA7CEFC0CD0}" srcOrd="0" destOrd="0" presId="urn:microsoft.com/office/officeart/2005/8/layout/hierarchy3"/>
    <dgm:cxn modelId="{E0273464-447A-49CA-BE23-8ACD313FB592}" srcId="{DFD2CAB9-DB45-4A7B-A5F2-4A682AEB5764}" destId="{76FC4434-24DE-4242-9521-77915A2EC441}" srcOrd="0" destOrd="0" parTransId="{E166F14C-80E7-4812-BA0E-396E76DA358C}" sibTransId="{A6E8EF4A-9C08-42C8-B8D8-42425E42BABE}"/>
    <dgm:cxn modelId="{363B7F68-EB48-48F7-B381-AB484770F24A}" srcId="{C82DED12-8AB6-45C7-87B1-68A78AAB9547}" destId="{227473F9-DF9A-4BAF-865A-882D2C2FFEA9}" srcOrd="2" destOrd="0" parTransId="{3DD38826-31FD-41E0-9FD2-1D7174E7A41F}" sibTransId="{31070722-04D6-4F95-BF3A-D5A65DFE9677}"/>
    <dgm:cxn modelId="{C8DFDD6E-28B3-420C-810C-992F97083D00}" srcId="{C82DED12-8AB6-45C7-87B1-68A78AAB9547}" destId="{6D9CFE28-8EA0-4FEA-B50F-69BB717A7262}" srcOrd="0" destOrd="0" parTransId="{7E861D85-DA2E-4D75-988C-59BAC297BEF0}" sibTransId="{658F1D1A-2DA2-4306-8E3E-4E5E63E129B2}"/>
    <dgm:cxn modelId="{AD737B71-C4BD-4A33-8D8A-E5B4410154A1}" srcId="{227473F9-DF9A-4BAF-865A-882D2C2FFEA9}" destId="{AE636AAB-39F7-4259-8B78-5BF06F578C39}" srcOrd="1" destOrd="0" parTransId="{29501838-D6F0-4CAF-869C-9F17C8EA0D25}" sibTransId="{A26CF9E7-26DB-452A-AF8E-89EE04198E3C}"/>
    <dgm:cxn modelId="{E6B9AF76-A7E9-4160-91D9-9D60256BAFED}" type="presOf" srcId="{518CA9FF-4798-43D1-9092-2A5572D1FAB5}" destId="{659912A2-E641-44AF-B254-9574815D2399}" srcOrd="0" destOrd="0" presId="urn:microsoft.com/office/officeart/2005/8/layout/hierarchy3"/>
    <dgm:cxn modelId="{09DB1A8D-BF22-4CC5-9A8B-EEFE8DD29605}" type="presOf" srcId="{C82DED12-8AB6-45C7-87B1-68A78AAB9547}" destId="{0BB31144-A71A-436B-B714-BA7FB7BA4667}" srcOrd="0" destOrd="0" presId="urn:microsoft.com/office/officeart/2005/8/layout/hierarchy3"/>
    <dgm:cxn modelId="{9FFF7FAD-4845-4CDE-BED4-71331A9D9A7B}" type="presOf" srcId="{DFD2CAB9-DB45-4A7B-A5F2-4A682AEB5764}" destId="{E9841BD6-D535-4291-B143-ACE8545331B7}" srcOrd="0" destOrd="0" presId="urn:microsoft.com/office/officeart/2005/8/layout/hierarchy3"/>
    <dgm:cxn modelId="{2CBE49C5-88BD-4007-AD65-D2DC44D6C199}" type="presOf" srcId="{227473F9-DF9A-4BAF-865A-882D2C2FFEA9}" destId="{4B378A12-3D82-4FCA-8CCB-963B00966948}" srcOrd="0" destOrd="0" presId="urn:microsoft.com/office/officeart/2005/8/layout/hierarchy3"/>
    <dgm:cxn modelId="{D42615C8-BF3B-48ED-A14F-46F58461393A}" srcId="{227473F9-DF9A-4BAF-865A-882D2C2FFEA9}" destId="{996DD60E-C50A-4404-8FB1-77DDB8A649B1}" srcOrd="0" destOrd="0" parTransId="{518CA9FF-4798-43D1-9092-2A5572D1FAB5}" sibTransId="{65E3B528-BFA3-4941-9FAD-328F1E184E31}"/>
    <dgm:cxn modelId="{5CF064CA-282F-447C-9945-267696CD4719}" type="presOf" srcId="{76FC4434-24DE-4242-9521-77915A2EC441}" destId="{40F44F38-E57D-4D96-9394-C77965858473}" srcOrd="0" destOrd="0" presId="urn:microsoft.com/office/officeart/2005/8/layout/hierarchy3"/>
    <dgm:cxn modelId="{8BB85BCF-99BD-4292-8E51-4B46174165E6}" type="presOf" srcId="{6D9CFE28-8EA0-4FEA-B50F-69BB717A7262}" destId="{72B0531C-A651-4C51-B0DA-62991DE72910}" srcOrd="1" destOrd="0" presId="urn:microsoft.com/office/officeart/2005/8/layout/hierarchy3"/>
    <dgm:cxn modelId="{1F01BAE5-EA48-49E5-8B14-BB6831A188EF}" type="presOf" srcId="{DFD2CAB9-DB45-4A7B-A5F2-4A682AEB5764}" destId="{DB097B77-E715-471E-B504-9663591E9760}" srcOrd="1" destOrd="0" presId="urn:microsoft.com/office/officeart/2005/8/layout/hierarchy3"/>
    <dgm:cxn modelId="{A10E98E9-93A1-4275-9BB4-55D74D765D21}" type="presOf" srcId="{7FC14152-3183-4175-B923-3F92AED08A29}" destId="{B04762B3-16A0-48DC-80F1-8D965841001E}" srcOrd="0" destOrd="0" presId="urn:microsoft.com/office/officeart/2005/8/layout/hierarchy3"/>
    <dgm:cxn modelId="{CA006AF7-E98C-42B9-ABF4-DE0541BA1571}" type="presOf" srcId="{4CBB0F4E-DF10-452A-B22A-971CE9135C96}" destId="{4E4CC906-B872-4A32-953A-B8FE1875C942}" srcOrd="0" destOrd="0" presId="urn:microsoft.com/office/officeart/2005/8/layout/hierarchy3"/>
    <dgm:cxn modelId="{AE7356F9-1AE8-426D-B5F1-043D02E78950}" type="presOf" srcId="{227473F9-DF9A-4BAF-865A-882D2C2FFEA9}" destId="{71CA5924-64AC-495C-BD0B-DD16BE2E04B0}" srcOrd="1" destOrd="0" presId="urn:microsoft.com/office/officeart/2005/8/layout/hierarchy3"/>
    <dgm:cxn modelId="{419FF8F0-BE20-45E3-B401-45BF3F3DCFB0}" type="presParOf" srcId="{0BB31144-A71A-436B-B714-BA7FB7BA4667}" destId="{78B2F615-08E4-4368-A2F9-C2AF4B99E05B}" srcOrd="0" destOrd="0" presId="urn:microsoft.com/office/officeart/2005/8/layout/hierarchy3"/>
    <dgm:cxn modelId="{2E5DDF94-2124-4198-A53C-C82AF73B545C}" type="presParOf" srcId="{78B2F615-08E4-4368-A2F9-C2AF4B99E05B}" destId="{BE3FDFEF-B48B-41FA-A6A4-1FCB9C955B9E}" srcOrd="0" destOrd="0" presId="urn:microsoft.com/office/officeart/2005/8/layout/hierarchy3"/>
    <dgm:cxn modelId="{81FBAA59-8830-4D0C-8DCD-28D0A4841B4C}" type="presParOf" srcId="{BE3FDFEF-B48B-41FA-A6A4-1FCB9C955B9E}" destId="{CF31F806-40B4-442F-B869-7032B9657014}" srcOrd="0" destOrd="0" presId="urn:microsoft.com/office/officeart/2005/8/layout/hierarchy3"/>
    <dgm:cxn modelId="{5413CD37-C72A-4D64-8766-9612B2D4F269}" type="presParOf" srcId="{BE3FDFEF-B48B-41FA-A6A4-1FCB9C955B9E}" destId="{72B0531C-A651-4C51-B0DA-62991DE72910}" srcOrd="1" destOrd="0" presId="urn:microsoft.com/office/officeart/2005/8/layout/hierarchy3"/>
    <dgm:cxn modelId="{EC09959C-D38A-47C9-8CD9-424FD1199263}" type="presParOf" srcId="{78B2F615-08E4-4368-A2F9-C2AF4B99E05B}" destId="{1CD37560-5105-423D-935F-C1B4781A3601}" srcOrd="1" destOrd="0" presId="urn:microsoft.com/office/officeart/2005/8/layout/hierarchy3"/>
    <dgm:cxn modelId="{B501393E-6C3E-43EF-8BA5-84027E546E7A}" type="presParOf" srcId="{1CD37560-5105-423D-935F-C1B4781A3601}" destId="{B04762B3-16A0-48DC-80F1-8D965841001E}" srcOrd="0" destOrd="0" presId="urn:microsoft.com/office/officeart/2005/8/layout/hierarchy3"/>
    <dgm:cxn modelId="{1245DA15-5AC0-4BCC-9CD5-0B29B1CDB58D}" type="presParOf" srcId="{1CD37560-5105-423D-935F-C1B4781A3601}" destId="{4E4CC906-B872-4A32-953A-B8FE1875C942}" srcOrd="1" destOrd="0" presId="urn:microsoft.com/office/officeart/2005/8/layout/hierarchy3"/>
    <dgm:cxn modelId="{E0805136-4741-4CBF-9813-AF26476674BD}" type="presParOf" srcId="{0BB31144-A71A-436B-B714-BA7FB7BA4667}" destId="{855185E9-1E62-4FB3-9F79-1DC3A92884C9}" srcOrd="1" destOrd="0" presId="urn:microsoft.com/office/officeart/2005/8/layout/hierarchy3"/>
    <dgm:cxn modelId="{4FD32BE0-0CBD-4AE6-BC99-B967945D0757}" type="presParOf" srcId="{855185E9-1E62-4FB3-9F79-1DC3A92884C9}" destId="{2270B2A0-4153-4E15-A081-51D724765905}" srcOrd="0" destOrd="0" presId="urn:microsoft.com/office/officeart/2005/8/layout/hierarchy3"/>
    <dgm:cxn modelId="{526F06EE-D1C0-46DF-8C13-D8CBC2605A58}" type="presParOf" srcId="{2270B2A0-4153-4E15-A081-51D724765905}" destId="{E9841BD6-D535-4291-B143-ACE8545331B7}" srcOrd="0" destOrd="0" presId="urn:microsoft.com/office/officeart/2005/8/layout/hierarchy3"/>
    <dgm:cxn modelId="{B038AB13-BE63-4578-A977-BE32874356C0}" type="presParOf" srcId="{2270B2A0-4153-4E15-A081-51D724765905}" destId="{DB097B77-E715-471E-B504-9663591E9760}" srcOrd="1" destOrd="0" presId="urn:microsoft.com/office/officeart/2005/8/layout/hierarchy3"/>
    <dgm:cxn modelId="{B61F6AEF-3D65-4362-A304-9634CB805C56}" type="presParOf" srcId="{855185E9-1E62-4FB3-9F79-1DC3A92884C9}" destId="{C4703162-D576-4E1C-A88C-8B7D94DD0549}" srcOrd="1" destOrd="0" presId="urn:microsoft.com/office/officeart/2005/8/layout/hierarchy3"/>
    <dgm:cxn modelId="{2407AD39-F842-418F-B5D0-66033C5B986E}" type="presParOf" srcId="{C4703162-D576-4E1C-A88C-8B7D94DD0549}" destId="{0CFDA7E0-52C6-4D4D-B720-74AE8E4347B7}" srcOrd="0" destOrd="0" presId="urn:microsoft.com/office/officeart/2005/8/layout/hierarchy3"/>
    <dgm:cxn modelId="{B3089038-5E63-400F-8D8E-BE128E80AF3E}" type="presParOf" srcId="{C4703162-D576-4E1C-A88C-8B7D94DD0549}" destId="{40F44F38-E57D-4D96-9394-C77965858473}" srcOrd="1" destOrd="0" presId="urn:microsoft.com/office/officeart/2005/8/layout/hierarchy3"/>
    <dgm:cxn modelId="{21074EE8-D2FC-47BE-9B1F-E99B0203D9D3}" type="presParOf" srcId="{0BB31144-A71A-436B-B714-BA7FB7BA4667}" destId="{34ECE56E-B658-40B7-B6E2-8714B44EEF14}" srcOrd="2" destOrd="0" presId="urn:microsoft.com/office/officeart/2005/8/layout/hierarchy3"/>
    <dgm:cxn modelId="{755088FB-F018-4A2A-A3B1-314A80382C63}" type="presParOf" srcId="{34ECE56E-B658-40B7-B6E2-8714B44EEF14}" destId="{D645A146-C74E-4821-B287-CD206FB38F6C}" srcOrd="0" destOrd="0" presId="urn:microsoft.com/office/officeart/2005/8/layout/hierarchy3"/>
    <dgm:cxn modelId="{7C0653A6-D7EE-4B2D-8D53-957B0CDA976D}" type="presParOf" srcId="{D645A146-C74E-4821-B287-CD206FB38F6C}" destId="{4B378A12-3D82-4FCA-8CCB-963B00966948}" srcOrd="0" destOrd="0" presId="urn:microsoft.com/office/officeart/2005/8/layout/hierarchy3"/>
    <dgm:cxn modelId="{8BBE1E5A-D454-4C30-A5CF-8365496BECFF}" type="presParOf" srcId="{D645A146-C74E-4821-B287-CD206FB38F6C}" destId="{71CA5924-64AC-495C-BD0B-DD16BE2E04B0}" srcOrd="1" destOrd="0" presId="urn:microsoft.com/office/officeart/2005/8/layout/hierarchy3"/>
    <dgm:cxn modelId="{E6C09153-814D-4621-9FA0-E45E2868CFDF}" type="presParOf" srcId="{34ECE56E-B658-40B7-B6E2-8714B44EEF14}" destId="{D9A681B6-2681-4C96-BFD6-2ED80A56BA2C}" srcOrd="1" destOrd="0" presId="urn:microsoft.com/office/officeart/2005/8/layout/hierarchy3"/>
    <dgm:cxn modelId="{4C547A55-5F18-4BAE-904B-F823E7C401D7}" type="presParOf" srcId="{D9A681B6-2681-4C96-BFD6-2ED80A56BA2C}" destId="{659912A2-E641-44AF-B254-9574815D2399}" srcOrd="0" destOrd="0" presId="urn:microsoft.com/office/officeart/2005/8/layout/hierarchy3"/>
    <dgm:cxn modelId="{55F9D2B7-4872-4CE4-A277-FA1EB37C3855}" type="presParOf" srcId="{D9A681B6-2681-4C96-BFD6-2ED80A56BA2C}" destId="{339C79BC-4D09-4A25-9EFD-6FA7CEFC0CD0}" srcOrd="1" destOrd="0" presId="urn:microsoft.com/office/officeart/2005/8/layout/hierarchy3"/>
    <dgm:cxn modelId="{AF715786-C561-48D2-BF27-45ED87243A1E}" type="presParOf" srcId="{D9A681B6-2681-4C96-BFD6-2ED80A56BA2C}" destId="{17567544-CAFB-4886-BC6D-F5247AFBC923}" srcOrd="2" destOrd="0" presId="urn:microsoft.com/office/officeart/2005/8/layout/hierarchy3"/>
    <dgm:cxn modelId="{30EB4587-8920-4833-BD2C-9EDDF9C21E6B}" type="presParOf" srcId="{D9A681B6-2681-4C96-BFD6-2ED80A56BA2C}" destId="{F21252E0-C744-413B-BC93-3ABE0B7DC20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239DD-6909-4958-8771-5C4691733ADF}">
      <dsp:nvSpPr>
        <dsp:cNvPr id="0" name=""/>
        <dsp:cNvSpPr/>
      </dsp:nvSpPr>
      <dsp:spPr>
        <a:xfrm rot="16200000">
          <a:off x="1953169" y="-74119"/>
          <a:ext cx="1618521" cy="2336506"/>
        </a:xfrm>
        <a:prstGeom prst="round2SameRect">
          <a:avLst>
            <a:gd name="adj1" fmla="val 16670"/>
            <a:gd name="adj2" fmla="val 0"/>
          </a:avLst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b="1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bg1"/>
              </a:solidFill>
            </a:rPr>
            <a:t>Portal Web </a:t>
          </a:r>
          <a:r>
            <a:rPr lang="es-MX" sz="2000" b="1" kern="1200" dirty="0">
              <a:solidFill>
                <a:schemeClr val="bg1"/>
              </a:solidFill>
            </a:rPr>
            <a:t>(aspirante)</a:t>
          </a:r>
          <a:endParaRPr lang="es-MX" sz="2400" b="1" kern="1200" dirty="0">
            <a:solidFill>
              <a:schemeClr val="bg1"/>
            </a:solidFill>
          </a:endParaRPr>
        </a:p>
      </dsp:txBody>
      <dsp:txXfrm rot="5400000">
        <a:off x="1673201" y="363897"/>
        <a:ext cx="2257482" cy="1460473"/>
      </dsp:txXfrm>
    </dsp:sp>
    <dsp:sp modelId="{D3D79350-204C-41D9-9C0E-C265DBF2428E}">
      <dsp:nvSpPr>
        <dsp:cNvPr id="0" name=""/>
        <dsp:cNvSpPr/>
      </dsp:nvSpPr>
      <dsp:spPr>
        <a:xfrm rot="5400000">
          <a:off x="4787543" y="-330473"/>
          <a:ext cx="1515715" cy="2701038"/>
        </a:xfrm>
        <a:prstGeom prst="round2SameRect">
          <a:avLst>
            <a:gd name="adj1" fmla="val 16670"/>
            <a:gd name="adj2" fmla="val 0"/>
          </a:avLst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</a:rPr>
            <a:t>App </a:t>
          </a:r>
          <a:endParaRPr lang="es-MX" sz="2000" b="1" i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</a:rPr>
            <a:t>“APOYO CIUDADANO INE”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bg1"/>
              </a:solidFill>
            </a:rPr>
            <a:t>(auxiliar)</a:t>
          </a:r>
        </a:p>
      </dsp:txBody>
      <dsp:txXfrm rot="-5400000">
        <a:off x="4194882" y="336192"/>
        <a:ext cx="2627034" cy="1367707"/>
      </dsp:txXfrm>
    </dsp:sp>
    <dsp:sp modelId="{F8702918-1749-4AB5-AA49-17105581496A}">
      <dsp:nvSpPr>
        <dsp:cNvPr id="0" name=""/>
        <dsp:cNvSpPr/>
      </dsp:nvSpPr>
      <dsp:spPr>
        <a:xfrm>
          <a:off x="3467747" y="43545"/>
          <a:ext cx="867836" cy="86779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3AB820-86DA-4F4F-8202-6BF7A99B77AC}">
      <dsp:nvSpPr>
        <dsp:cNvPr id="0" name=""/>
        <dsp:cNvSpPr/>
      </dsp:nvSpPr>
      <dsp:spPr>
        <a:xfrm rot="10800000">
          <a:off x="3441616" y="1227752"/>
          <a:ext cx="867836" cy="86779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01E1A-780D-4413-9B21-23548235AB91}">
      <dsp:nvSpPr>
        <dsp:cNvPr id="0" name=""/>
        <dsp:cNvSpPr/>
      </dsp:nvSpPr>
      <dsp:spPr>
        <a:xfrm>
          <a:off x="0" y="0"/>
          <a:ext cx="6327686" cy="1993523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Gothic720 BT" panose="020C0603020203020204" pitchFamily="34" charset="0"/>
            </a:rPr>
            <a:t>¿Cómo se obtiene?</a:t>
          </a:r>
        </a:p>
      </dsp:txBody>
      <dsp:txXfrm>
        <a:off x="0" y="0"/>
        <a:ext cx="6327686" cy="1076502"/>
      </dsp:txXfrm>
    </dsp:sp>
    <dsp:sp modelId="{58A756E6-8A84-4A76-91D2-2DF37790B4BA}">
      <dsp:nvSpPr>
        <dsp:cNvPr id="0" name=""/>
        <dsp:cNvSpPr/>
      </dsp:nvSpPr>
      <dsp:spPr>
        <a:xfrm>
          <a:off x="0" y="1036631"/>
          <a:ext cx="3163843" cy="9170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Gothic720 BT" panose="020C0603020203020204" pitchFamily="34" charset="0"/>
            </a:rPr>
            <a:t>Play Store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Gothic720 BT" panose="020C0603020203020204" pitchFamily="34" charset="0"/>
            </a:rPr>
            <a:t> Dispositivos móviles con sistema operativo Android*</a:t>
          </a:r>
        </a:p>
      </dsp:txBody>
      <dsp:txXfrm>
        <a:off x="0" y="1036631"/>
        <a:ext cx="3163843" cy="917020"/>
      </dsp:txXfrm>
    </dsp:sp>
    <dsp:sp modelId="{71BE71F9-E66B-4F33-A247-7CB3C8F0FF4C}">
      <dsp:nvSpPr>
        <dsp:cNvPr id="0" name=""/>
        <dsp:cNvSpPr/>
      </dsp:nvSpPr>
      <dsp:spPr>
        <a:xfrm>
          <a:off x="3163843" y="1036631"/>
          <a:ext cx="3163843" cy="9170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Gothic720 BT" panose="020C0603020203020204" pitchFamily="34" charset="0"/>
            </a:rPr>
            <a:t>Apple Store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Gothic720 BT" panose="020C0603020203020204" pitchFamily="34" charset="0"/>
            </a:rPr>
            <a:t>Dispositivos móviles con sistema operativo iOS*</a:t>
          </a:r>
        </a:p>
      </dsp:txBody>
      <dsp:txXfrm>
        <a:off x="3163843" y="1036631"/>
        <a:ext cx="3163843" cy="917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D012-CD07-4CF0-9BF9-A23DFCD45647}">
      <dsp:nvSpPr>
        <dsp:cNvPr id="0" name=""/>
        <dsp:cNvSpPr/>
      </dsp:nvSpPr>
      <dsp:spPr>
        <a:xfrm>
          <a:off x="799321" y="2765"/>
          <a:ext cx="1508254" cy="754127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1. Credencial no válida</a:t>
          </a:r>
        </a:p>
      </dsp:txBody>
      <dsp:txXfrm>
        <a:off x="821409" y="24853"/>
        <a:ext cx="1464078" cy="709951"/>
      </dsp:txXfrm>
    </dsp:sp>
    <dsp:sp modelId="{80DEAEE1-EB60-4EBD-A6EA-641D5B01B809}">
      <dsp:nvSpPr>
        <dsp:cNvPr id="0" name=""/>
        <dsp:cNvSpPr/>
      </dsp:nvSpPr>
      <dsp:spPr>
        <a:xfrm>
          <a:off x="950146" y="756892"/>
          <a:ext cx="150825" cy="56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95"/>
              </a:lnTo>
              <a:lnTo>
                <a:pt x="150825" y="565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AAE0A-8735-4CE9-8A75-06FEBB75CA7C}">
      <dsp:nvSpPr>
        <dsp:cNvPr id="0" name=""/>
        <dsp:cNvSpPr/>
      </dsp:nvSpPr>
      <dsp:spPr>
        <a:xfrm>
          <a:off x="1100971" y="945424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1. La imagen que no corresponde a una credencial para votar</a:t>
          </a:r>
        </a:p>
      </dsp:txBody>
      <dsp:txXfrm>
        <a:off x="1123059" y="967512"/>
        <a:ext cx="1162427" cy="709951"/>
      </dsp:txXfrm>
    </dsp:sp>
    <dsp:sp modelId="{6CCC7050-4E4D-4FDC-B4B9-4749B787C041}">
      <dsp:nvSpPr>
        <dsp:cNvPr id="0" name=""/>
        <dsp:cNvSpPr/>
      </dsp:nvSpPr>
      <dsp:spPr>
        <a:xfrm>
          <a:off x="950146" y="756892"/>
          <a:ext cx="150825" cy="150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254"/>
              </a:lnTo>
              <a:lnTo>
                <a:pt x="150825" y="1508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5A65E-ABA2-482F-B09A-F057AC8CD604}">
      <dsp:nvSpPr>
        <dsp:cNvPr id="0" name=""/>
        <dsp:cNvSpPr/>
      </dsp:nvSpPr>
      <dsp:spPr>
        <a:xfrm>
          <a:off x="1100971" y="1888083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2. La fotografía es de 2 anversos o 2 reversos</a:t>
          </a:r>
        </a:p>
      </dsp:txBody>
      <dsp:txXfrm>
        <a:off x="1123059" y="1910171"/>
        <a:ext cx="1162427" cy="709951"/>
      </dsp:txXfrm>
    </dsp:sp>
    <dsp:sp modelId="{52D12922-DC5E-476A-BC8B-3FD0137F8933}">
      <dsp:nvSpPr>
        <dsp:cNvPr id="0" name=""/>
        <dsp:cNvSpPr/>
      </dsp:nvSpPr>
      <dsp:spPr>
        <a:xfrm>
          <a:off x="950146" y="756892"/>
          <a:ext cx="150825" cy="245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12"/>
              </a:lnTo>
              <a:lnTo>
                <a:pt x="150825" y="245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C0809-CB23-4181-A7BB-E5C5BC0BED5D}">
      <dsp:nvSpPr>
        <dsp:cNvPr id="0" name=""/>
        <dsp:cNvSpPr/>
      </dsp:nvSpPr>
      <dsp:spPr>
        <a:xfrm>
          <a:off x="1100971" y="2830742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3. Anverso y reverso de distintas credenciales para votar</a:t>
          </a:r>
        </a:p>
      </dsp:txBody>
      <dsp:txXfrm>
        <a:off x="1123059" y="2852830"/>
        <a:ext cx="1162427" cy="709951"/>
      </dsp:txXfrm>
    </dsp:sp>
    <dsp:sp modelId="{450B9D4F-8998-46DC-A84A-C970F2F6AF3A}">
      <dsp:nvSpPr>
        <dsp:cNvPr id="0" name=""/>
        <dsp:cNvSpPr/>
      </dsp:nvSpPr>
      <dsp:spPr>
        <a:xfrm>
          <a:off x="950146" y="756892"/>
          <a:ext cx="150825" cy="3393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571"/>
              </a:lnTo>
              <a:lnTo>
                <a:pt x="150825" y="3393571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6C085-2D00-4F05-A28B-511854DC0054}">
      <dsp:nvSpPr>
        <dsp:cNvPr id="0" name=""/>
        <dsp:cNvSpPr/>
      </dsp:nvSpPr>
      <dsp:spPr>
        <a:xfrm>
          <a:off x="1100971" y="3773401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La fotografía no fue obtenida del original de la credencial para votar</a:t>
          </a:r>
        </a:p>
      </dsp:txBody>
      <dsp:txXfrm>
        <a:off x="1123059" y="3795489"/>
        <a:ext cx="1162427" cy="709951"/>
      </dsp:txXfrm>
    </dsp:sp>
    <dsp:sp modelId="{7E13FCE2-865F-465A-9665-DA4042C2B893}">
      <dsp:nvSpPr>
        <dsp:cNvPr id="0" name=""/>
        <dsp:cNvSpPr/>
      </dsp:nvSpPr>
      <dsp:spPr>
        <a:xfrm>
          <a:off x="2684638" y="2765"/>
          <a:ext cx="1508254" cy="754127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2. Fotocopia de una credencial para votar</a:t>
          </a:r>
        </a:p>
      </dsp:txBody>
      <dsp:txXfrm>
        <a:off x="2706726" y="24853"/>
        <a:ext cx="1464078" cy="709951"/>
      </dsp:txXfrm>
    </dsp:sp>
    <dsp:sp modelId="{C5EC54B3-DE96-483B-A22D-BD445BED9304}">
      <dsp:nvSpPr>
        <dsp:cNvPr id="0" name=""/>
        <dsp:cNvSpPr/>
      </dsp:nvSpPr>
      <dsp:spPr>
        <a:xfrm>
          <a:off x="2835464" y="756892"/>
          <a:ext cx="150825" cy="56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95"/>
              </a:lnTo>
              <a:lnTo>
                <a:pt x="150825" y="565595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A9632-FAC0-4879-BB6D-5F8CA648ABF3}">
      <dsp:nvSpPr>
        <dsp:cNvPr id="0" name=""/>
        <dsp:cNvSpPr/>
      </dsp:nvSpPr>
      <dsp:spPr>
        <a:xfrm>
          <a:off x="2986289" y="945424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1. A blanco y negro o a color.</a:t>
          </a:r>
        </a:p>
      </dsp:txBody>
      <dsp:txXfrm>
        <a:off x="3008377" y="967512"/>
        <a:ext cx="1162427" cy="709951"/>
      </dsp:txXfrm>
    </dsp:sp>
    <dsp:sp modelId="{3DE351B6-8A47-4A33-9529-5B3A13E053B7}">
      <dsp:nvSpPr>
        <dsp:cNvPr id="0" name=""/>
        <dsp:cNvSpPr/>
      </dsp:nvSpPr>
      <dsp:spPr>
        <a:xfrm>
          <a:off x="4569956" y="2765"/>
          <a:ext cx="1508254" cy="754127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3. Dato ilegible</a:t>
          </a:r>
        </a:p>
      </dsp:txBody>
      <dsp:txXfrm>
        <a:off x="4592044" y="24853"/>
        <a:ext cx="1464078" cy="709951"/>
      </dsp:txXfrm>
    </dsp:sp>
    <dsp:sp modelId="{F440DB1F-D6CB-4C8C-A1FD-3B0E611BA6FE}">
      <dsp:nvSpPr>
        <dsp:cNvPr id="0" name=""/>
        <dsp:cNvSpPr/>
      </dsp:nvSpPr>
      <dsp:spPr>
        <a:xfrm>
          <a:off x="4720781" y="756892"/>
          <a:ext cx="150825" cy="56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95"/>
              </a:lnTo>
              <a:lnTo>
                <a:pt x="150825" y="565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3732C-E11A-4D5C-9FCC-8E0A4A59C4D8}">
      <dsp:nvSpPr>
        <dsp:cNvPr id="0" name=""/>
        <dsp:cNvSpPr/>
      </dsp:nvSpPr>
      <dsp:spPr>
        <a:xfrm>
          <a:off x="4871607" y="945424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1. En la foto viva</a:t>
          </a:r>
        </a:p>
      </dsp:txBody>
      <dsp:txXfrm>
        <a:off x="4893695" y="967512"/>
        <a:ext cx="1162427" cy="709951"/>
      </dsp:txXfrm>
    </dsp:sp>
    <dsp:sp modelId="{27614DE7-BBA5-4DEB-B95E-3426E86D90EA}">
      <dsp:nvSpPr>
        <dsp:cNvPr id="0" name=""/>
        <dsp:cNvSpPr/>
      </dsp:nvSpPr>
      <dsp:spPr>
        <a:xfrm>
          <a:off x="4720781" y="756892"/>
          <a:ext cx="150825" cy="150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254"/>
              </a:lnTo>
              <a:lnTo>
                <a:pt x="150825" y="1508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A65C8-4950-4C62-9C5B-38DAC1C54A8C}">
      <dsp:nvSpPr>
        <dsp:cNvPr id="0" name=""/>
        <dsp:cNvSpPr/>
      </dsp:nvSpPr>
      <dsp:spPr>
        <a:xfrm>
          <a:off x="4871607" y="1888083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2. En la clave de elector, número de emisión, OCR o CIC</a:t>
          </a:r>
        </a:p>
      </dsp:txBody>
      <dsp:txXfrm>
        <a:off x="4893695" y="1910171"/>
        <a:ext cx="1162427" cy="709951"/>
      </dsp:txXfrm>
    </dsp:sp>
    <dsp:sp modelId="{BADE247D-EE00-4BD7-A78F-48B8F497C777}">
      <dsp:nvSpPr>
        <dsp:cNvPr id="0" name=""/>
        <dsp:cNvSpPr/>
      </dsp:nvSpPr>
      <dsp:spPr>
        <a:xfrm>
          <a:off x="4720781" y="756892"/>
          <a:ext cx="150825" cy="245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12"/>
              </a:lnTo>
              <a:lnTo>
                <a:pt x="150825" y="2450912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F463B-8424-47A7-ADC1-69C24C9FE820}">
      <dsp:nvSpPr>
        <dsp:cNvPr id="0" name=""/>
        <dsp:cNvSpPr/>
      </dsp:nvSpPr>
      <dsp:spPr>
        <a:xfrm>
          <a:off x="4871607" y="2830742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3. En la firma manuscrita digitalizada</a:t>
          </a:r>
        </a:p>
      </dsp:txBody>
      <dsp:txXfrm>
        <a:off x="4893695" y="2852830"/>
        <a:ext cx="1162427" cy="709951"/>
      </dsp:txXfrm>
    </dsp:sp>
    <dsp:sp modelId="{2A0B2FE8-F3D6-48AE-A929-66A4330ED348}">
      <dsp:nvSpPr>
        <dsp:cNvPr id="0" name=""/>
        <dsp:cNvSpPr/>
      </dsp:nvSpPr>
      <dsp:spPr>
        <a:xfrm>
          <a:off x="6455273" y="2765"/>
          <a:ext cx="1508254" cy="754127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4. Foto no válida</a:t>
          </a:r>
        </a:p>
      </dsp:txBody>
      <dsp:txXfrm>
        <a:off x="6477361" y="24853"/>
        <a:ext cx="1464078" cy="709951"/>
      </dsp:txXfrm>
    </dsp:sp>
    <dsp:sp modelId="{F571DB2C-87CE-4B86-B58A-D417D9B46093}">
      <dsp:nvSpPr>
        <dsp:cNvPr id="0" name=""/>
        <dsp:cNvSpPr/>
      </dsp:nvSpPr>
      <dsp:spPr>
        <a:xfrm>
          <a:off x="6606099" y="756892"/>
          <a:ext cx="150825" cy="56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95"/>
              </a:lnTo>
              <a:lnTo>
                <a:pt x="150825" y="565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EF7B2-8C3C-4AD0-93BD-9CA45FD3199C}">
      <dsp:nvSpPr>
        <dsp:cNvPr id="0" name=""/>
        <dsp:cNvSpPr/>
      </dsp:nvSpPr>
      <dsp:spPr>
        <a:xfrm>
          <a:off x="6756924" y="945424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1. Persona distinta al titular de la credencial para votar</a:t>
          </a:r>
        </a:p>
      </dsp:txBody>
      <dsp:txXfrm>
        <a:off x="6779012" y="967512"/>
        <a:ext cx="1162427" cy="709951"/>
      </dsp:txXfrm>
    </dsp:sp>
    <dsp:sp modelId="{39EBD858-B1ED-4EE9-AE34-D076A323177C}">
      <dsp:nvSpPr>
        <dsp:cNvPr id="0" name=""/>
        <dsp:cNvSpPr/>
      </dsp:nvSpPr>
      <dsp:spPr>
        <a:xfrm>
          <a:off x="6606099" y="756892"/>
          <a:ext cx="150825" cy="1508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254"/>
              </a:lnTo>
              <a:lnTo>
                <a:pt x="150825" y="1508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7DA47-619C-4D17-850E-96DA23A3B672}">
      <dsp:nvSpPr>
        <dsp:cNvPr id="0" name=""/>
        <dsp:cNvSpPr/>
      </dsp:nvSpPr>
      <dsp:spPr>
        <a:xfrm>
          <a:off x="6756924" y="1888083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2. La fotografía es de un objeto.</a:t>
          </a:r>
        </a:p>
      </dsp:txBody>
      <dsp:txXfrm>
        <a:off x="6779012" y="1910171"/>
        <a:ext cx="1162427" cy="709951"/>
      </dsp:txXfrm>
    </dsp:sp>
    <dsp:sp modelId="{C1B5C346-3E0D-41F9-BFB9-38C41084BB7E}">
      <dsp:nvSpPr>
        <dsp:cNvPr id="0" name=""/>
        <dsp:cNvSpPr/>
      </dsp:nvSpPr>
      <dsp:spPr>
        <a:xfrm>
          <a:off x="6606099" y="756892"/>
          <a:ext cx="150825" cy="2450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12"/>
              </a:lnTo>
              <a:lnTo>
                <a:pt x="150825" y="24509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5536D-AD2D-4A0B-8551-111FE0EFBDDA}">
      <dsp:nvSpPr>
        <dsp:cNvPr id="0" name=""/>
        <dsp:cNvSpPr/>
      </dsp:nvSpPr>
      <dsp:spPr>
        <a:xfrm>
          <a:off x="6756924" y="2830742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3. La fotografía no fue tomada de manera presencial</a:t>
          </a:r>
        </a:p>
      </dsp:txBody>
      <dsp:txXfrm>
        <a:off x="6779012" y="2852830"/>
        <a:ext cx="1162427" cy="709951"/>
      </dsp:txXfrm>
    </dsp:sp>
    <dsp:sp modelId="{99AE803C-BBCC-41EC-8628-7552256F9AC6}">
      <dsp:nvSpPr>
        <dsp:cNvPr id="0" name=""/>
        <dsp:cNvSpPr/>
      </dsp:nvSpPr>
      <dsp:spPr>
        <a:xfrm>
          <a:off x="6606099" y="756892"/>
          <a:ext cx="150825" cy="3393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571"/>
              </a:lnTo>
              <a:lnTo>
                <a:pt x="150825" y="3393571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CE220-3657-4F87-A072-75DDBA6526F6}">
      <dsp:nvSpPr>
        <dsp:cNvPr id="0" name=""/>
        <dsp:cNvSpPr/>
      </dsp:nvSpPr>
      <dsp:spPr>
        <a:xfrm>
          <a:off x="6756924" y="3773401"/>
          <a:ext cx="1206603" cy="7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 dirty="0">
              <a:latin typeface="Gothic720 BT" panose="020C0603020203020204" pitchFamily="34" charset="0"/>
            </a:rPr>
            <a:t>4. No muestra el rostro descubierto</a:t>
          </a:r>
        </a:p>
      </dsp:txBody>
      <dsp:txXfrm>
        <a:off x="6779012" y="3795489"/>
        <a:ext cx="1162427" cy="709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1F806-40B4-442F-B869-7032B9657014}">
      <dsp:nvSpPr>
        <dsp:cNvPr id="0" name=""/>
        <dsp:cNvSpPr/>
      </dsp:nvSpPr>
      <dsp:spPr>
        <a:xfrm>
          <a:off x="812" y="343647"/>
          <a:ext cx="1901736" cy="950868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5. Firma no válida</a:t>
          </a:r>
        </a:p>
      </dsp:txBody>
      <dsp:txXfrm>
        <a:off x="28662" y="371497"/>
        <a:ext cx="1846036" cy="895168"/>
      </dsp:txXfrm>
    </dsp:sp>
    <dsp:sp modelId="{B04762B3-16A0-48DC-80F1-8D965841001E}">
      <dsp:nvSpPr>
        <dsp:cNvPr id="0" name=""/>
        <dsp:cNvSpPr/>
      </dsp:nvSpPr>
      <dsp:spPr>
        <a:xfrm>
          <a:off x="190986" y="1294515"/>
          <a:ext cx="190173" cy="71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151"/>
              </a:lnTo>
              <a:lnTo>
                <a:pt x="190173" y="713151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CC906-B872-4A32-953A-B8FE1875C942}">
      <dsp:nvSpPr>
        <dsp:cNvPr id="0" name=""/>
        <dsp:cNvSpPr/>
      </dsp:nvSpPr>
      <dsp:spPr>
        <a:xfrm>
          <a:off x="381159" y="1532232"/>
          <a:ext cx="1521389" cy="950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Gothic720 BT" panose="020C0603020203020204" pitchFamily="34" charset="0"/>
            </a:rPr>
            <a:t>1. Cualquier signo o símbolo que no corresponda al plasmado en la credencial para votar</a:t>
          </a:r>
        </a:p>
      </dsp:txBody>
      <dsp:txXfrm>
        <a:off x="409009" y="1560082"/>
        <a:ext cx="1465689" cy="895168"/>
      </dsp:txXfrm>
    </dsp:sp>
    <dsp:sp modelId="{E9841BD6-D535-4291-B143-ACE8545331B7}">
      <dsp:nvSpPr>
        <dsp:cNvPr id="0" name=""/>
        <dsp:cNvSpPr/>
      </dsp:nvSpPr>
      <dsp:spPr>
        <a:xfrm>
          <a:off x="2377983" y="343647"/>
          <a:ext cx="1901736" cy="950868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6. Sin firma</a:t>
          </a:r>
        </a:p>
      </dsp:txBody>
      <dsp:txXfrm>
        <a:off x="2405833" y="371497"/>
        <a:ext cx="1846036" cy="895168"/>
      </dsp:txXfrm>
    </dsp:sp>
    <dsp:sp modelId="{0CFDA7E0-52C6-4D4D-B720-74AE8E4347B7}">
      <dsp:nvSpPr>
        <dsp:cNvPr id="0" name=""/>
        <dsp:cNvSpPr/>
      </dsp:nvSpPr>
      <dsp:spPr>
        <a:xfrm>
          <a:off x="2568156" y="1294515"/>
          <a:ext cx="190173" cy="71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151"/>
              </a:lnTo>
              <a:lnTo>
                <a:pt x="190173" y="713151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44F38-E57D-4D96-9394-C77965858473}">
      <dsp:nvSpPr>
        <dsp:cNvPr id="0" name=""/>
        <dsp:cNvSpPr/>
      </dsp:nvSpPr>
      <dsp:spPr>
        <a:xfrm>
          <a:off x="2758330" y="1532232"/>
          <a:ext cx="1521389" cy="950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Gothic720 BT" panose="020C0603020203020204" pitchFamily="34" charset="0"/>
            </a:rPr>
            <a:t>2. No se recabó la firma manuscrita digitalizada.</a:t>
          </a:r>
        </a:p>
      </dsp:txBody>
      <dsp:txXfrm>
        <a:off x="2786180" y="1560082"/>
        <a:ext cx="1465689" cy="895168"/>
      </dsp:txXfrm>
    </dsp:sp>
    <dsp:sp modelId="{4B378A12-3D82-4FCA-8CCB-963B00966948}">
      <dsp:nvSpPr>
        <dsp:cNvPr id="0" name=""/>
        <dsp:cNvSpPr/>
      </dsp:nvSpPr>
      <dsp:spPr>
        <a:xfrm>
          <a:off x="4755153" y="343647"/>
          <a:ext cx="1901736" cy="950868"/>
        </a:xfrm>
        <a:prstGeom prst="roundRect">
          <a:avLst>
            <a:gd name="adj" fmla="val 1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Gothic720 BT" panose="020C0603020203020204" pitchFamily="34" charset="0"/>
            </a:rPr>
            <a:t>7. Simulación</a:t>
          </a:r>
        </a:p>
      </dsp:txBody>
      <dsp:txXfrm>
        <a:off x="4783003" y="371497"/>
        <a:ext cx="1846036" cy="895168"/>
      </dsp:txXfrm>
    </dsp:sp>
    <dsp:sp modelId="{659912A2-E641-44AF-B254-9574815D2399}">
      <dsp:nvSpPr>
        <dsp:cNvPr id="0" name=""/>
        <dsp:cNvSpPr/>
      </dsp:nvSpPr>
      <dsp:spPr>
        <a:xfrm>
          <a:off x="4945327" y="1294515"/>
          <a:ext cx="190173" cy="71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151"/>
              </a:lnTo>
              <a:lnTo>
                <a:pt x="190173" y="7131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C79BC-4D09-4A25-9EFD-6FA7CEFC0CD0}">
      <dsp:nvSpPr>
        <dsp:cNvPr id="0" name=""/>
        <dsp:cNvSpPr/>
      </dsp:nvSpPr>
      <dsp:spPr>
        <a:xfrm>
          <a:off x="5135501" y="1532232"/>
          <a:ext cx="1521389" cy="950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Gothic720 BT" panose="020C0603020203020204" pitchFamily="34" charset="0"/>
            </a:rPr>
            <a:t>1. Información sobrepuesta</a:t>
          </a:r>
        </a:p>
      </dsp:txBody>
      <dsp:txXfrm>
        <a:off x="5163351" y="1560082"/>
        <a:ext cx="1465689" cy="895168"/>
      </dsp:txXfrm>
    </dsp:sp>
    <dsp:sp modelId="{17567544-CAFB-4886-BC6D-F5247AFBC923}">
      <dsp:nvSpPr>
        <dsp:cNvPr id="0" name=""/>
        <dsp:cNvSpPr/>
      </dsp:nvSpPr>
      <dsp:spPr>
        <a:xfrm>
          <a:off x="4945327" y="1294515"/>
          <a:ext cx="190173" cy="1901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736"/>
              </a:lnTo>
              <a:lnTo>
                <a:pt x="190173" y="1901736"/>
              </a:lnTo>
            </a:path>
          </a:pathLst>
        </a:custGeom>
        <a:noFill/>
        <a:ln w="12700" cap="flat" cmpd="sng" algn="ctr">
          <a:solidFill>
            <a:srgbClr val="CA060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252E0-C744-413B-BC93-3ABE0B7DC204}">
      <dsp:nvSpPr>
        <dsp:cNvPr id="0" name=""/>
        <dsp:cNvSpPr/>
      </dsp:nvSpPr>
      <dsp:spPr>
        <a:xfrm>
          <a:off x="5135501" y="2720818"/>
          <a:ext cx="1521389" cy="950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Gothic720 BT" panose="020C0603020203020204" pitchFamily="34" charset="0"/>
            </a:rPr>
            <a:t>2. La información </a:t>
          </a:r>
          <a:r>
            <a:rPr lang="es-MX" sz="1100" kern="1200">
              <a:latin typeface="Gothic720 BT" panose="020C0603020203020204" pitchFamily="34" charset="0"/>
            </a:rPr>
            <a:t>no coincide</a:t>
          </a:r>
          <a:endParaRPr lang="es-MX" sz="1100" kern="1200" dirty="0">
            <a:latin typeface="Gothic720 BT" panose="020C0603020203020204" pitchFamily="34" charset="0"/>
          </a:endParaRPr>
        </a:p>
      </dsp:txBody>
      <dsp:txXfrm>
        <a:off x="5163351" y="2748668"/>
        <a:ext cx="1465689" cy="895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11T00:44:14.3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1 787,'0'-1,"1"-1,-1 1,1 0,-1-1,1 1,0 0,-1 0,1-1,0 1,0 0,0 0,0 0,0 0,0 0,0 0,1 0,-1 0,3-1,29-15,-23 12,799-469,-404 225,-401 246,0 1,0 0,0 0,0 0,1 0,-1 1,1 0,-1 0,1 0,-1 0,8 1,-10 0,-1 1,1-1,0 1,-1 0,1-1,-1 1,1 0,-1 0,1 0,-1 1,0-1,1 0,-1 0,0 1,0-1,0 1,0-1,0 1,-1-1,1 1,0-1,-1 1,1 0,-1-1,1 1,-1 0,0 0,0-1,0 1,0 0,0 2,1 37,-2 0,-2 0,-10 55,5-44,-2 73,10-125,0 6,0 0,0 0,1 0,0 0,0 0,2 7,-2-11,-1 0,1-1,0 1,0 0,1-1,-1 1,0 0,0-1,1 0,-1 1,1-1,-1 0,1 0,0 0,-1 0,1 0,0 0,0 0,0 0,0-1,0 1,-1-1,5 1,19 0,0 0,0-2,-1 0,46-10,-51 8,681-121,692-103,-1364 223,65-8,-85 12,-1 0,1 0,0 1,-1 0,1 0,-1 1,1 0,13 5,-19-5,1-1,0 1,0 0,-1-1,1 1,-1 0,1 1,-1-1,0 0,0 1,0-1,0 1,0 0,-1-1,1 1,-1 0,1 4,0-1,-1 0,0 0,0 0,0 0,-1 0,0 0,0 1,-2 7,-3 11,-1-1,-1-1,-15 35,18-47,-129 292,2-4,129-293,-10 33,12-39,0 1,0-1,0 0,0 1,0-1,0 1,0-1,0 0,0 1,0-1,0 0,0 1,1-1,-1 0,0 1,0-1,0 0,1 0,-1 1,0-1,0 0,1 0,-1 1,0-1,0 0,1 0,-1 0,0 1,1-1,-1 0,0 0,1 0,0 0,22-7,157-89,192-94,-343 176,175-73,-195 84,1-1,-1 2,1-1,0 1,0 1,10-1,-18 2,0 0,-1 0,1 0,0 0,0 0,-1 1,1-1,0 1,-1-1,1 1,0 0,-1 0,1 0,-1 0,1 0,-1 0,0 0,1 0,-1 0,0 1,0-1,0 0,0 1,0-1,0 1,0-1,0 1,-1 0,1-1,-1 1,1 0,-1-1,0 1,1 0,-1 0,0 0,0-1,0 1,0 0,-1 2,-11 59,1-17,11-44,0-1,-1 1,1-1,0 1,0-1,0 1,0-1,0 1,1-1,-1 1,0-1,1 1,-1-1,1 1,-1-1,1 1,0-1,0 0,0 0,-1 1,1-1,0 0,1 0,-1 0,0 0,0 0,0 0,1 0,-1 0,2 0,2 1,1-1,-1 0,1 0,-1 0,1 0,0-1,-1 0,7-1,40-6,-1-2,0-2,58-21,-78 23,947-294,-939 289,-27 9,0 0,0 1,0 1,1 0,0 0,0 1,15 0,-26 2,-1 0,0 0,0 1,1-1,-1 0,0 0,1 1,-1-1,0 1,0-1,1 1,-1-1,0 1,0 0,0 0,0-1,0 1,0 0,0 0,0 0,0 0,0 0,-1 0,1 1,0-1,-1 0,1 2,0 1,0 0,-1 0,1 0,-1 0,0 0,0 0,-1 0,0 6,-8 27,-2-1,-1 0,-2-1,-1 0,-21 34,13-23,-83 151,-15 32,119-225,0-1,0 1,1-1,-1 1,1 0,0 0,0-1,0 1,1 0,-1 0,1 5,0-8,1-1,-1 1,0 0,0-1,1 1,-1 0,1-1,-1 1,0-1,1 1,-1 0,1-1,-1 1,1-1,0 1,-1-1,1 0,-1 1,1-1,0 0,-1 1,1-1,1 0,32 0,9-11,1-3,-2-1,62-31,-60 26,429-199,124-55,-568 261,52-20,-74 31,-1 0,0 1,0-1,1 1,-1 0,0 1,1 0,-1 0,11 1,-16 0,0-1,1 0,-1 1,0-1,0 1,0-1,0 1,0 0,0-1,0 1,0 0,0 0,0 0,0-1,0 1,-1 0,1 0,0 0,-1 1,1-1,0 0,-1 0,0 0,1 0,-1 1,0-1,1 0,-1 0,0 0,0 1,0-1,0 3,-10 40,3-26,-2 1,-16 25,17-31,1 0,0 1,1-1,-9 28,15-41,0 0,0 1,0-1,-1 0,1 1,0-1,0 1,0-1,0 0,0 1,0-1,0 1,0-1,0 0,0 1,0-1,0 1,1-1,-1 0,0 1,0-1,0 0,0 1,1-1,-1 0,0 1,0-1,1 0,-1 1,0-1,1 0,-1 0,0 0,0 1,1-1,-1 0,1 0,-1 0,0 1,1-1,-1 0,0 0,1 0,-1 0,1 0,-1 0,0 0,1 0,-1 0,1 0,-1 0,0 0,1 0,-1 0,0-1,1 1,-1 0,0 0,1 0,-1-1,1 1,21-8,-1-1,1-1,-2-1,33-22,-21 13,276-185,-52 33,-236 159,-8 4,1 1,0 0,1 1,-1 0,1 1,0 1,16-5,-28 10,1 0,-1 0,0 0,0 0,0 1,0-1,1 1,-1-1,0 1,0 0,0 0,0 0,0 0,0 0,0 0,-1 0,1 1,0-1,-1 0,1 1,-1 0,1-1,-1 1,0 0,1 0,-1 0,0 0,0 0,-1 0,2 3,0-1,0-1,0 1,0-1,0 0,0 0,1 0,0 0,-1 0,5 3,-4-5,0 1,1-1,-1 1,1-1,0 0,-1 0,1-1,0 1,-1-1,1 1,0-1,0 0,7-2,17-4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607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607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734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64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4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44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33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037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53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91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1021-B21C-4151-8D4F-25FF98CED45F}" type="datetimeFigureOut">
              <a:rPr lang="es-MX" smtClean="0"/>
              <a:t>11/01/2024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A138-AFEE-4D9E-B307-3F77C8F09D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64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sanchez@ieeq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Vanessa.fabila@ieeq.m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anominal.ine.mx/scpl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0230C5D-6634-5C59-09CE-625F4F831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82082"/>
            <a:ext cx="6858000" cy="1655762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990099"/>
                </a:solidFill>
              </a:rPr>
              <a:t>OBTENCIÓN DEL RESPALDO DE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346025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5977B4-DC99-BD98-D362-DAB55E46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697" y="8542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latin typeface="Gothic720 BT" panose="020C0603020203020204" pitchFamily="34" charset="0"/>
              </a:rPr>
              <a:t>APLICACIÓN MÓVIL “APOYO CIUDADANO-INE”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ECA4AF0-F8BA-9274-A501-2A7711E9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790052"/>
              </p:ext>
            </p:extLst>
          </p:nvPr>
        </p:nvGraphicFramePr>
        <p:xfrm>
          <a:off x="1408157" y="2179822"/>
          <a:ext cx="6327686" cy="199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509D60F-4FAF-A08D-D763-CDA832AE43ED}"/>
              </a:ext>
            </a:extLst>
          </p:cNvPr>
          <p:cNvSpPr txBox="1"/>
          <p:nvPr/>
        </p:nvSpPr>
        <p:spPr>
          <a:xfrm>
            <a:off x="450485" y="4308847"/>
            <a:ext cx="8243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*Debe cumplir con las características mínimas recomendadas en los dispositivos móviles que se señalan en el Protocolo para la Captación y Verificación de Apoyo Ciudadano de las personas aspirantes a candidaturas independientes para los Procesos Electorales Concurrentes 2023-2024.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4CE4CA-B61B-91D0-5C27-6EDD6CA7BCCE}"/>
              </a:ext>
            </a:extLst>
          </p:cNvPr>
          <p:cNvSpPr txBox="1"/>
          <p:nvPr/>
        </p:nvSpPr>
        <p:spPr>
          <a:xfrm>
            <a:off x="450485" y="5913511"/>
            <a:ext cx="561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Videos 0, 2.3 y 3.3</a:t>
            </a:r>
          </a:p>
        </p:txBody>
      </p:sp>
    </p:spTree>
    <p:extLst>
      <p:ext uri="{BB962C8B-B14F-4D97-AF65-F5344CB8AC3E}">
        <p14:creationId xmlns:p14="http://schemas.microsoft.com/office/powerpoint/2010/main" val="380404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1A7B285-8412-9C25-17CA-ACA9746D41BE}"/>
              </a:ext>
            </a:extLst>
          </p:cNvPr>
          <p:cNvSpPr txBox="1">
            <a:spLocks/>
          </p:cNvSpPr>
          <p:nvPr/>
        </p:nvSpPr>
        <p:spPr>
          <a:xfrm>
            <a:off x="-685800" y="9218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7030A0"/>
                </a:solidFill>
                <a:latin typeface="Gothic720 BT" panose="020C0603020203020204" pitchFamily="34" charset="0"/>
              </a:rPr>
              <a:t>APP en la modalidad “Mi Apoyo”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8BF7F64-284D-C70F-531C-0E38F9B6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67" y="2247449"/>
            <a:ext cx="7803116" cy="20203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4000"/>
              </a:lnSpc>
            </a:pPr>
            <a:r>
              <a:rPr lang="es-MX" sz="1800" dirty="0">
                <a:latin typeface="Gothic720 BT" panose="020C0603020203020204"/>
              </a:rPr>
              <a:t>El respaldo es recabado por la propia persona que desea brindar su apoyo.</a:t>
            </a:r>
          </a:p>
          <a:p>
            <a:pPr marL="0" indent="0" algn="just">
              <a:lnSpc>
                <a:spcPct val="134000"/>
              </a:lnSpc>
              <a:buNone/>
            </a:pPr>
            <a:endParaRPr lang="es-MX" sz="1800" dirty="0">
              <a:latin typeface="Gothic720 BT" panose="020C0603020203020204"/>
            </a:endParaRPr>
          </a:p>
          <a:p>
            <a:pPr marL="269875" lvl="1" indent="-269875" algn="just">
              <a:lnSpc>
                <a:spcPct val="134000"/>
              </a:lnSpc>
            </a:pPr>
            <a:r>
              <a:rPr lang="es-MX" sz="1800" dirty="0">
                <a:latin typeface="Gothic720 BT" panose="020C0603020203020204"/>
              </a:rPr>
              <a:t>Ingresar a la aplicación y seleccionar la modalidad “Registro Ciudadano”.</a:t>
            </a:r>
          </a:p>
          <a:p>
            <a:pPr lvl="1" algn="just">
              <a:lnSpc>
                <a:spcPct val="134000"/>
              </a:lnSpc>
            </a:pPr>
            <a:endParaRPr lang="es-MX" sz="1400" dirty="0">
              <a:latin typeface="Gothic720 BT" panose="020C0603020203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3A33A3-C212-089D-A286-CEA1E9C5AADD}"/>
              </a:ext>
            </a:extLst>
          </p:cNvPr>
          <p:cNvSpPr txBox="1"/>
          <p:nvPr/>
        </p:nvSpPr>
        <p:spPr>
          <a:xfrm>
            <a:off x="627017" y="5181600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Videos 4.3 y 5.3</a:t>
            </a:r>
          </a:p>
        </p:txBody>
      </p:sp>
    </p:spTree>
    <p:extLst>
      <p:ext uri="{BB962C8B-B14F-4D97-AF65-F5344CB8AC3E}">
        <p14:creationId xmlns:p14="http://schemas.microsoft.com/office/powerpoint/2010/main" val="89620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7601D70-37D6-45F4-B26E-2CCD0357302E}"/>
              </a:ext>
            </a:extLst>
          </p:cNvPr>
          <p:cNvSpPr txBox="1"/>
          <p:nvPr/>
        </p:nvSpPr>
        <p:spPr>
          <a:xfrm>
            <a:off x="2135923" y="1343656"/>
            <a:ext cx="509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Gothic720 BT" panose="020C0603020203020204"/>
              </a:rPr>
              <a:t>RÉGIMEN DE EXCEPCIÓN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E084D-BAAC-C3B1-CA33-DE1F331F7449}"/>
              </a:ext>
            </a:extLst>
          </p:cNvPr>
          <p:cNvSpPr txBox="1"/>
          <p:nvPr/>
        </p:nvSpPr>
        <p:spPr>
          <a:xfrm>
            <a:off x="607984" y="2070619"/>
            <a:ext cx="814857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>
                <a:solidFill>
                  <a:srgbClr val="7030A0"/>
                </a:solidFill>
                <a:latin typeface="Gothic720 BT" panose="020C0603020203020204"/>
              </a:rPr>
              <a:t>¿Qué es?</a:t>
            </a:r>
          </a:p>
          <a:p>
            <a:endParaRPr lang="es-MX" sz="1600" dirty="0">
              <a:latin typeface="Gothic720 BT" panose="020C0603020203020204"/>
            </a:endParaRPr>
          </a:p>
          <a:p>
            <a:pPr algn="just"/>
            <a:r>
              <a:rPr lang="es-MX" sz="1400" dirty="0">
                <a:latin typeface="Gothic720 BT" panose="020C0603020203020204"/>
              </a:rPr>
              <a:t>Es la modalidad para la obtención del apoyo de la ciudadanía mediante </a:t>
            </a:r>
            <a:r>
              <a:rPr lang="es-MX" sz="1400" b="1" i="1" dirty="0">
                <a:latin typeface="Gothic720 BT" panose="020C0603020203020204"/>
              </a:rPr>
              <a:t>cédula física </a:t>
            </a:r>
            <a:r>
              <a:rPr lang="es-MX" sz="1400" dirty="0">
                <a:latin typeface="Gothic720 BT" panose="020C0603020203020204"/>
              </a:rPr>
              <a:t>en aquellos municipios identificados como de muy alta marginación.</a:t>
            </a:r>
          </a:p>
          <a:p>
            <a:pPr algn="just"/>
            <a:endParaRPr lang="es-MX" sz="1400" dirty="0">
              <a:latin typeface="Gothic720 BT" panose="020C0603020203020204"/>
            </a:endParaRPr>
          </a:p>
          <a:p>
            <a:pPr algn="just"/>
            <a:r>
              <a:rPr lang="es-MX" sz="1400" b="1" i="1" dirty="0">
                <a:solidFill>
                  <a:srgbClr val="7030A0"/>
                </a:solidFill>
                <a:latin typeface="Gothic720 BT" panose="020C0603020203020204"/>
              </a:rPr>
              <a:t>¿Bajo qué condiciones es procedente?</a:t>
            </a:r>
          </a:p>
          <a:p>
            <a:pPr algn="just"/>
            <a:endParaRPr lang="es-MX" sz="1400" dirty="0">
              <a:latin typeface="Gothic720 BT" panose="020C0603020203020204"/>
            </a:endParaRPr>
          </a:p>
          <a:p>
            <a:pPr marL="1254125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MX" sz="1400" dirty="0">
                <a:latin typeface="Gothic720 BT" panose="020C0603020203020204"/>
              </a:rPr>
              <a:t>La persona aspirante enfrente impedimentos que hagan materialmente imposible el uso de la aplicación móvil.</a:t>
            </a:r>
          </a:p>
          <a:p>
            <a:pPr marL="1254125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MX" sz="1400" dirty="0">
                <a:latin typeface="Gothic720 BT" panose="020C0603020203020204"/>
              </a:rPr>
              <a:t>Derivado de condiciones de marginación o vulnerabilidad.*</a:t>
            </a:r>
          </a:p>
          <a:p>
            <a:pPr marL="1254125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s-MX" sz="1400" dirty="0">
                <a:latin typeface="Gothic720 BT" panose="020C0603020203020204"/>
              </a:rPr>
              <a:t>Declaratoria de situación de emergencia por desastres naturales o cualquier otra, que haya sido realizada por la autoridad competente.</a:t>
            </a:r>
          </a:p>
          <a:p>
            <a:pPr algn="just"/>
            <a:endParaRPr lang="es-MX" sz="1400" b="1" i="1" dirty="0">
              <a:latin typeface="Gothic720 BT" panose="020C0603020203020204"/>
            </a:endParaRPr>
          </a:p>
          <a:p>
            <a:pPr algn="just"/>
            <a:r>
              <a:rPr lang="es-MX" sz="1400" b="1" i="1" dirty="0">
                <a:latin typeface="Gothic720 BT" panose="020C0603020203020204"/>
              </a:rPr>
              <a:t>*</a:t>
            </a:r>
            <a:r>
              <a:rPr lang="es-MX" sz="1400" b="1" dirty="0">
                <a:latin typeface="Gothic720 BT" panose="020C0603020203020204"/>
              </a:rPr>
              <a:t>En el estado de Querétaro no es aplicable por dicha condición</a:t>
            </a:r>
            <a:r>
              <a:rPr lang="es-MX" sz="1400" dirty="0">
                <a:latin typeface="Gothic720 BT" panose="020C0603020203020204"/>
              </a:rPr>
              <a:t>, conforme al Listado de municipios con índice muy alto de marginación integrado con la información del Consejo Nacional de Población (2020) y que se encuentra en el Anexo Tres del Acuerdo INE/CG443/2023.</a:t>
            </a:r>
          </a:p>
        </p:txBody>
      </p:sp>
    </p:spTree>
    <p:extLst>
      <p:ext uri="{BB962C8B-B14F-4D97-AF65-F5344CB8AC3E}">
        <p14:creationId xmlns:p14="http://schemas.microsoft.com/office/powerpoint/2010/main" val="3359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51A7B285-8412-9C25-17CA-ACA9746D41BE}"/>
              </a:ext>
            </a:extLst>
          </p:cNvPr>
          <p:cNvSpPr txBox="1">
            <a:spLocks/>
          </p:cNvSpPr>
          <p:nvPr/>
        </p:nvSpPr>
        <p:spPr>
          <a:xfrm>
            <a:off x="627017" y="1008971"/>
            <a:ext cx="78031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>
                <a:solidFill>
                  <a:srgbClr val="7030A0"/>
                </a:solidFill>
                <a:latin typeface="Gothic720 BT" panose="020C0603020203020204" pitchFamily="34" charset="0"/>
              </a:rPr>
              <a:t>Criterios de validación que se considerarán para que un registro sea catalogado como “apoyo válido” </a:t>
            </a:r>
            <a:endParaRPr lang="es-MX" sz="2000" b="1" dirty="0">
              <a:solidFill>
                <a:srgbClr val="7030A0"/>
              </a:solidFill>
              <a:latin typeface="Gothic720 BT" panose="020C06030202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E0D105-1A12-F934-9293-3E2058CAAD2F}"/>
              </a:ext>
            </a:extLst>
          </p:cNvPr>
          <p:cNvSpPr txBox="1"/>
          <p:nvPr/>
        </p:nvSpPr>
        <p:spPr>
          <a:xfrm>
            <a:off x="724053" y="2512508"/>
            <a:ext cx="78237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925" indent="-190500" algn="just">
              <a:buFont typeface="+mj-lt"/>
              <a:buAutoNum type="arabicPeriod"/>
            </a:pPr>
            <a:r>
              <a:rPr lang="es-ES" sz="1600" dirty="0"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ES" sz="1600" b="1" dirty="0">
                <a:ea typeface="Tahoma" panose="020B0604030504040204" pitchFamily="34" charset="0"/>
                <a:cs typeface="Tahoma" panose="020B0604030504040204" pitchFamily="34" charset="0"/>
              </a:rPr>
              <a:t>imágenes </a:t>
            </a:r>
            <a:r>
              <a:rPr lang="es-MX" sz="1600" b="1" dirty="0">
                <a:ea typeface="Tahoma" panose="020B0604030504040204" pitchFamily="34" charset="0"/>
                <a:cs typeface="Tahoma" panose="020B0604030504040204" pitchFamily="34" charset="0"/>
              </a:rPr>
              <a:t>del anverso y reverso deberán corresponder a las originales de una CPV emitida por el INE,</a:t>
            </a: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 mismas que no deberán presentar signos de manipulación y/o alteración.</a:t>
            </a:r>
          </a:p>
          <a:p>
            <a:pPr marL="161925" indent="-190500" algn="just">
              <a:buFont typeface="+mj-lt"/>
              <a:buAutoNum type="arabicPeriod"/>
            </a:pPr>
            <a:endParaRPr lang="es-MX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5" indent="-190500" algn="just">
              <a:buFont typeface="+mj-lt"/>
              <a:buAutoNum type="arabicPeriod"/>
            </a:pP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Se deberán identificar a simple vista:</a:t>
            </a:r>
          </a:p>
          <a:p>
            <a:pPr marL="1171575" lvl="2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ea typeface="Tahoma" panose="020B0604030504040204" pitchFamily="34" charset="0"/>
                <a:cs typeface="Tahoma" panose="020B0604030504040204" pitchFamily="34" charset="0"/>
              </a:rPr>
              <a:t>Clave de elector</a:t>
            </a: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: anverso (18 caracteres).</a:t>
            </a:r>
          </a:p>
          <a:p>
            <a:pPr marL="1171575" lvl="2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ea typeface="Tahoma" panose="020B0604030504040204" pitchFamily="34" charset="0"/>
                <a:cs typeface="Tahoma" panose="020B0604030504040204" pitchFamily="34" charset="0"/>
              </a:rPr>
              <a:t>Número de emisión</a:t>
            </a: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: anverso (2 dígitos)</a:t>
            </a:r>
          </a:p>
          <a:p>
            <a:pPr marL="1171575" lvl="2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ea typeface="Tahoma" panose="020B0604030504040204" pitchFamily="34" charset="0"/>
                <a:cs typeface="Tahoma" panose="020B0604030504040204" pitchFamily="34" charset="0"/>
              </a:rPr>
              <a:t>OCR</a:t>
            </a: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: reverso (13 dígitos).</a:t>
            </a:r>
          </a:p>
          <a:p>
            <a:pPr marL="161925" indent="-190500" algn="just">
              <a:buFont typeface="+mj-lt"/>
              <a:buAutoNum type="arabicPeriod"/>
            </a:pPr>
            <a:endParaRPr lang="es-MX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5" indent="-190500" algn="just">
              <a:buFont typeface="+mj-lt"/>
              <a:buAutoNum type="arabicPeriod"/>
            </a:pP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La fotografía captada mediante la APP debe corresponder a una </a:t>
            </a:r>
            <a:r>
              <a:rPr lang="es-MX" sz="1600" b="1" dirty="0">
                <a:ea typeface="Tahoma" panose="020B0604030504040204" pitchFamily="34" charset="0"/>
                <a:cs typeface="Tahoma" panose="020B0604030504040204" pitchFamily="34" charset="0"/>
              </a:rPr>
              <a:t>fotografía en vivo </a:t>
            </a: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(presencial) y que permita la identificación de la ciudadanía que brinda su respaldo.</a:t>
            </a:r>
          </a:p>
          <a:p>
            <a:pPr marL="161925" indent="-190500" algn="just">
              <a:buFont typeface="+mj-lt"/>
              <a:buAutoNum type="arabicPeriod"/>
            </a:pPr>
            <a:endParaRPr lang="es-MX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1925" indent="-190500" algn="just">
              <a:buFont typeface="+mj-lt"/>
              <a:buAutoNum type="arabicPeriod"/>
            </a:pP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s-MX" sz="1600" b="1" dirty="0">
                <a:ea typeface="Tahoma" panose="020B0604030504040204" pitchFamily="34" charset="0"/>
                <a:cs typeface="Tahoma" panose="020B0604030504040204" pitchFamily="34" charset="0"/>
              </a:rPr>
              <a:t>firma digital </a:t>
            </a:r>
            <a:r>
              <a:rPr lang="es-MX" sz="1600" dirty="0">
                <a:ea typeface="Tahoma" panose="020B0604030504040204" pitchFamily="34" charset="0"/>
                <a:cs typeface="Tahoma" panose="020B0604030504040204" pitchFamily="34" charset="0"/>
              </a:rPr>
              <a:t>debe contener rasgos semejantes a la plasmada en la CPV.</a:t>
            </a:r>
          </a:p>
        </p:txBody>
      </p:sp>
    </p:spTree>
    <p:extLst>
      <p:ext uri="{BB962C8B-B14F-4D97-AF65-F5344CB8AC3E}">
        <p14:creationId xmlns:p14="http://schemas.microsoft.com/office/powerpoint/2010/main" val="380718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B9DC65BD-9134-1041-BC77-1FBB0562F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15" t="27691" r="27147" b="15445"/>
          <a:stretch/>
        </p:blipFill>
        <p:spPr>
          <a:xfrm>
            <a:off x="129541" y="1395549"/>
            <a:ext cx="8897352" cy="5096699"/>
          </a:xfrm>
        </p:spPr>
      </p:pic>
    </p:spTree>
    <p:extLst>
      <p:ext uri="{BB962C8B-B14F-4D97-AF65-F5344CB8AC3E}">
        <p14:creationId xmlns:p14="http://schemas.microsoft.com/office/powerpoint/2010/main" val="316236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9BABD96-5358-3F27-4EDA-8EE1AE15F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962338"/>
            <a:ext cx="8038214" cy="5188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4000"/>
              </a:lnSpc>
              <a:buNone/>
            </a:pPr>
            <a:r>
              <a:rPr lang="es-MX" sz="2000" b="1" dirty="0">
                <a:solidFill>
                  <a:srgbClr val="7030A0"/>
                </a:solidFill>
                <a:latin typeface="Gothic720 BT" panose="020C0603020203020204"/>
              </a:rPr>
              <a:t>Respaldos</a:t>
            </a:r>
            <a:r>
              <a:rPr lang="es-MX" sz="1800" dirty="0">
                <a:solidFill>
                  <a:srgbClr val="7030A0"/>
                </a:solidFill>
                <a:latin typeface="Gothic720 BT" panose="020C0603020203020204"/>
              </a:rPr>
              <a:t> </a:t>
            </a:r>
            <a:r>
              <a:rPr lang="es-MX" sz="2000" b="1" dirty="0">
                <a:solidFill>
                  <a:srgbClr val="7030A0"/>
                </a:solidFill>
                <a:latin typeface="Gothic720 BT" panose="020C0603020203020204"/>
              </a:rPr>
              <a:t>NO VÁLIDOS:</a:t>
            </a:r>
            <a:endParaRPr lang="es-MX" sz="1800" dirty="0">
              <a:solidFill>
                <a:srgbClr val="7030A0"/>
              </a:solidFill>
              <a:latin typeface="Gothic720 BT" panose="020C0603020203020204"/>
            </a:endParaRPr>
          </a:p>
          <a:p>
            <a:pPr marL="0" indent="0" algn="ctr">
              <a:lnSpc>
                <a:spcPct val="134000"/>
              </a:lnSpc>
              <a:buNone/>
            </a:pPr>
            <a:endParaRPr lang="es-MX" sz="1800" dirty="0">
              <a:solidFill>
                <a:srgbClr val="7030A0"/>
              </a:solidFill>
              <a:latin typeface="Gothic720 BT" panose="020C060302020302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5197128-1A40-DC55-DCF7-C08CB1A43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633867"/>
              </p:ext>
            </p:extLst>
          </p:nvPr>
        </p:nvGraphicFramePr>
        <p:xfrm>
          <a:off x="85059" y="1741714"/>
          <a:ext cx="8762849" cy="453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13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88305F2-5F57-2B6F-563F-75E1DAE9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23" y="1222872"/>
            <a:ext cx="8038214" cy="5188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4000"/>
              </a:lnSpc>
              <a:buNone/>
            </a:pPr>
            <a:r>
              <a:rPr lang="es-MX" sz="2000" b="1" dirty="0">
                <a:solidFill>
                  <a:srgbClr val="7030A0"/>
                </a:solidFill>
                <a:latin typeface="Gothic720 BT" panose="020C0603020203020204"/>
              </a:rPr>
              <a:t>Respaldos</a:t>
            </a:r>
            <a:r>
              <a:rPr lang="es-MX" sz="1800" dirty="0">
                <a:solidFill>
                  <a:srgbClr val="7030A0"/>
                </a:solidFill>
                <a:latin typeface="Gothic720 BT" panose="020C0603020203020204"/>
              </a:rPr>
              <a:t> </a:t>
            </a:r>
            <a:r>
              <a:rPr lang="es-MX" sz="2000" b="1" dirty="0">
                <a:solidFill>
                  <a:srgbClr val="7030A0"/>
                </a:solidFill>
                <a:latin typeface="Gothic720 BT" panose="020C0603020203020204"/>
              </a:rPr>
              <a:t>NO VÁLIDOS:</a:t>
            </a:r>
            <a:endParaRPr lang="es-MX" sz="1800" dirty="0">
              <a:solidFill>
                <a:srgbClr val="7030A0"/>
              </a:solidFill>
              <a:latin typeface="Gothic720 BT" panose="020C0603020203020204"/>
            </a:endParaRPr>
          </a:p>
          <a:p>
            <a:pPr marL="0" indent="0" algn="ctr">
              <a:lnSpc>
                <a:spcPct val="134000"/>
              </a:lnSpc>
              <a:buNone/>
            </a:pPr>
            <a:endParaRPr lang="es-MX" sz="1800" dirty="0">
              <a:solidFill>
                <a:srgbClr val="7030A0"/>
              </a:solidFill>
              <a:latin typeface="Gothic720 BT" panose="020C0603020203020204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F560DBA-4FE7-33BB-E564-0C1FAA2A9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482173"/>
              </p:ext>
            </p:extLst>
          </p:nvPr>
        </p:nvGraphicFramePr>
        <p:xfrm>
          <a:off x="1285678" y="1811383"/>
          <a:ext cx="6657703" cy="401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3D1F945-E14F-0AED-5F8E-AC06B333DD8C}"/>
              </a:ext>
            </a:extLst>
          </p:cNvPr>
          <p:cNvSpPr txBox="1">
            <a:spLocks/>
          </p:cNvSpPr>
          <p:nvPr/>
        </p:nvSpPr>
        <p:spPr>
          <a:xfrm>
            <a:off x="3143746" y="5799986"/>
            <a:ext cx="3051820" cy="51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4000"/>
              </a:lnSpc>
              <a:buFont typeface="Arial" panose="020B0604020202020204" pitchFamily="34" charset="0"/>
              <a:buNone/>
            </a:pPr>
            <a:r>
              <a:rPr lang="es-MX" sz="2000" b="1" dirty="0">
                <a:solidFill>
                  <a:srgbClr val="7030A0"/>
                </a:solidFill>
                <a:latin typeface="Gothic720 BT" panose="020C0603020203020204"/>
              </a:rPr>
              <a:t>Garantía de audiencia</a:t>
            </a:r>
            <a:endParaRPr lang="es-MX" sz="1800" dirty="0">
              <a:solidFill>
                <a:srgbClr val="7030A0"/>
              </a:solidFill>
              <a:latin typeface="Gothic720 BT" panose="020C0603020203020204"/>
            </a:endParaRPr>
          </a:p>
          <a:p>
            <a:pPr marL="0" indent="0" algn="ctr">
              <a:lnSpc>
                <a:spcPct val="134000"/>
              </a:lnSpc>
              <a:buFont typeface="Arial" panose="020B0604020202020204" pitchFamily="34" charset="0"/>
              <a:buNone/>
            </a:pPr>
            <a:endParaRPr lang="es-MX" sz="1800" dirty="0">
              <a:solidFill>
                <a:srgbClr val="7030A0"/>
              </a:solidFill>
              <a:latin typeface="Gothic720 BT" panose="020C0603020203020204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5A539091-47C7-AB89-2E9E-02928427E2BA}"/>
              </a:ext>
            </a:extLst>
          </p:cNvPr>
          <p:cNvSpPr/>
          <p:nvPr/>
        </p:nvSpPr>
        <p:spPr>
          <a:xfrm rot="16200000">
            <a:off x="4456592" y="1795032"/>
            <a:ext cx="426128" cy="75105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241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1D07C9-88DA-F713-C5FE-FD82D3343DD5}"/>
              </a:ext>
            </a:extLst>
          </p:cNvPr>
          <p:cNvSpPr txBox="1"/>
          <p:nvPr/>
        </p:nvSpPr>
        <p:spPr>
          <a:xfrm>
            <a:off x="1905000" y="1178195"/>
            <a:ext cx="4823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7030A0"/>
                </a:solidFill>
              </a:rPr>
              <a:t>Ejemplos de testigos visuales no válidos </a:t>
            </a:r>
            <a:r>
              <a:rPr lang="es-MX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</a:t>
            </a:r>
            <a:endParaRPr lang="es-MX" sz="20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A65C04C4-1BA8-47BB-5CD9-4E4EB7C091DF}"/>
              </a:ext>
            </a:extLst>
          </p:cNvPr>
          <p:cNvSpPr txBox="1">
            <a:spLocks/>
          </p:cNvSpPr>
          <p:nvPr/>
        </p:nvSpPr>
        <p:spPr bwMode="auto">
          <a:xfrm>
            <a:off x="-375876" y="1913862"/>
            <a:ext cx="6057330" cy="2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>
            <a:lvl1pPr marL="341313" marR="0" indent="-34131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Pct val="100000"/>
              <a:buFont typeface="Webdings" pitchFamily="18" charset="2"/>
              <a:buChar char=""/>
              <a:tabLst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1363" marR="0" indent="-28416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Pct val="70000"/>
              <a:buFont typeface="Lucida Grande"/>
              <a:buChar char="▹"/>
              <a:tabLst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1413" marR="0" indent="-22701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Pct val="80000"/>
              <a:buFont typeface="Lucida Grande"/>
              <a:buChar char="▾"/>
              <a:tabLst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598613" marR="0" indent="-22701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Tx/>
              <a:buFont typeface="Lucida Grande"/>
              <a:buChar char="▿"/>
              <a:tabLst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5813" marR="0" indent="-227013" algn="l" defTabSz="4556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Tx/>
              <a:buFont typeface="Arial" charset="0"/>
              <a:buChar char="•"/>
              <a:tabLst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00" b="1" dirty="0">
                <a:latin typeface="Calibri" panose="020F0502020204030204" pitchFamily="34" charset="0"/>
                <a:cs typeface="Calibri" panose="020F0502020204030204" pitchFamily="34" charset="0"/>
              </a:rPr>
              <a:t>NO SE APRECIA A SIMPLE VISTA A LA O EL CIUDADANO</a:t>
            </a:r>
            <a:endParaRPr lang="es-MX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8C1E679-F752-F9D7-E1B3-2CA2647083B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460" y="2422877"/>
            <a:ext cx="1349916" cy="1600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314AF1-090E-A405-E952-80A890EC46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2789" y="2417930"/>
            <a:ext cx="1171422" cy="1709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AAA3112-1367-0E52-B8C3-5604F84A8703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388647"/>
            <a:ext cx="1349916" cy="16007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EFE2D9-E7EB-F74F-2A61-98D2FAFC00D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81" y="2480264"/>
            <a:ext cx="1346119" cy="1600765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5BFF8520-C8DA-01EA-9CB8-79BB53389C25}"/>
              </a:ext>
            </a:extLst>
          </p:cNvPr>
          <p:cNvSpPr txBox="1">
            <a:spLocks/>
          </p:cNvSpPr>
          <p:nvPr/>
        </p:nvSpPr>
        <p:spPr bwMode="auto">
          <a:xfrm>
            <a:off x="-692850" y="4293382"/>
            <a:ext cx="6057330" cy="2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2" tIns="34286" rIns="68572" bIns="3428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1313" marR="0" indent="-341313" algn="ctr" defTabSz="45561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Pct val="100000"/>
              <a:buFont typeface="Webdings" pitchFamily="18" charset="2"/>
              <a:buChar char=""/>
              <a:tabLst/>
              <a:defRPr sz="1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1363" marR="0" indent="-284163" defTabSz="45561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Pct val="70000"/>
              <a:buFont typeface="Lucida Grande"/>
              <a:buChar char="▹"/>
              <a:tabLst/>
              <a:defRPr sz="2800">
                <a:latin typeface="Century Gothic"/>
                <a:cs typeface="Century Gothic"/>
              </a:defRPr>
            </a:lvl2pPr>
            <a:lvl3pPr marL="1141413" marR="0" indent="-227013" defTabSz="45561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Pct val="80000"/>
              <a:buFont typeface="Lucida Grande"/>
              <a:buChar char="▾"/>
              <a:tabLst/>
              <a:defRPr sz="2400">
                <a:latin typeface="Century Gothic"/>
                <a:cs typeface="Century Gothic"/>
              </a:defRPr>
            </a:lvl3pPr>
            <a:lvl4pPr marL="1598613" marR="0" indent="-227013" defTabSz="45561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Tx/>
              <a:buFont typeface="Lucida Grande"/>
              <a:buChar char="▿"/>
              <a:tabLst/>
              <a:defRPr sz="2000">
                <a:latin typeface="Century Gothic"/>
                <a:cs typeface="Century Gothic"/>
              </a:defRPr>
            </a:lvl4pPr>
            <a:lvl5pPr marL="2055813" marR="0" indent="-227013" defTabSz="455613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1345"/>
              </a:buClr>
              <a:buSzTx/>
              <a:buFont typeface="Arial" charset="0"/>
              <a:buChar char="•"/>
              <a:tabLst/>
              <a:defRPr sz="2000">
                <a:latin typeface="Century Gothic"/>
                <a:cs typeface="Century Gothic"/>
              </a:defRPr>
            </a:lvl5pPr>
            <a:lvl6pPr marL="2514306" indent="-228573" defTabSz="457146">
              <a:spcBef>
                <a:spcPct val="20000"/>
              </a:spcBef>
              <a:buFont typeface="Arial"/>
              <a:buChar char="•"/>
              <a:defRPr sz="2000"/>
            </a:lvl6pPr>
            <a:lvl7pPr marL="2971453" indent="-228573" defTabSz="457146">
              <a:spcBef>
                <a:spcPct val="20000"/>
              </a:spcBef>
              <a:buFont typeface="Arial"/>
              <a:buChar char="•"/>
              <a:defRPr sz="2000"/>
            </a:lvl7pPr>
            <a:lvl8pPr marL="3428599" indent="-228573" defTabSz="457146">
              <a:spcBef>
                <a:spcPct val="20000"/>
              </a:spcBef>
              <a:buFont typeface="Arial"/>
              <a:buChar char="•"/>
              <a:defRPr sz="2000"/>
            </a:lvl8pPr>
            <a:lvl9pPr marL="3885746" indent="-228573" defTabSz="457146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MX" dirty="0"/>
              <a:t>SIN FOTOGRAFÍA VIVA DE LA O DEL CIUDADANO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B617B8A-019C-6982-BD92-E5C51830B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81" y="4773018"/>
            <a:ext cx="1371107" cy="15962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C0CBA1-3AED-0DD2-95DD-49468DE34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946" y="4732616"/>
            <a:ext cx="1371107" cy="15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8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41C676-3E27-4106-ECBA-4A684A7BAC02}"/>
              </a:ext>
            </a:extLst>
          </p:cNvPr>
          <p:cNvSpPr txBox="1"/>
          <p:nvPr/>
        </p:nvSpPr>
        <p:spPr>
          <a:xfrm>
            <a:off x="974814" y="1610958"/>
            <a:ext cx="7194369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sz="2400" b="1" dirty="0">
                <a:solidFill>
                  <a:srgbClr val="7030A0"/>
                </a:solidFill>
                <a:latin typeface="Gothic720 BT" panose="020C0603020203020204" pitchFamily="34" charset="0"/>
                <a:ea typeface="+mj-ea"/>
                <a:cs typeface="+mj-cs"/>
              </a:rPr>
              <a:t>MESA DE ATENCIÓN DEL INSTITUTO ELECTORAL DEL ESTADO DE QUERÉTARO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ctr"/>
            <a:r>
              <a:rPr lang="es-ES" b="1" dirty="0"/>
              <a:t>Coordinación de Prerrogativas y Partidos Políticos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Tel. 442 101 98 00 Extensión 1402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>
                <a:hlinkClick r:id="rId3"/>
              </a:rPr>
              <a:t>diana.sanchez@ieeq.mx</a:t>
            </a:r>
            <a:endParaRPr lang="es-ES" b="1" dirty="0"/>
          </a:p>
          <a:p>
            <a:pPr algn="ctr"/>
            <a:r>
              <a:rPr lang="es-ES" b="1" dirty="0">
                <a:hlinkClick r:id="rId4"/>
              </a:rPr>
              <a:t>vanessa.fabila@ieeq.mx</a:t>
            </a:r>
            <a:r>
              <a:rPr lang="es-ES" b="1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017F47-E242-FF64-DD80-685352189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969" y="5247042"/>
            <a:ext cx="3820058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8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41C676-3E27-4106-ECBA-4A684A7BAC02}"/>
              </a:ext>
            </a:extLst>
          </p:cNvPr>
          <p:cNvSpPr txBox="1"/>
          <p:nvPr/>
        </p:nvSpPr>
        <p:spPr>
          <a:xfrm>
            <a:off x="974813" y="3287358"/>
            <a:ext cx="71943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2400" b="1" dirty="0">
                <a:solidFill>
                  <a:srgbClr val="7030A0"/>
                </a:solidFill>
              </a:rPr>
              <a:t>¡ </a:t>
            </a:r>
            <a:r>
              <a:rPr lang="es-ES" sz="3200" b="1" dirty="0">
                <a:solidFill>
                  <a:srgbClr val="7030A0"/>
                </a:solidFill>
                <a:latin typeface="Gothic720 BT" panose="020C0603020203020204" pitchFamily="34" charset="0"/>
                <a:ea typeface="+mj-ea"/>
                <a:cs typeface="+mj-cs"/>
              </a:rPr>
              <a:t>Gracias por su atención!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48793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EA02C19-D35F-FF87-617B-24A6E8D5E023}"/>
              </a:ext>
            </a:extLst>
          </p:cNvPr>
          <p:cNvSpPr txBox="1"/>
          <p:nvPr/>
        </p:nvSpPr>
        <p:spPr>
          <a:xfrm>
            <a:off x="476794" y="1593131"/>
            <a:ext cx="831886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/>
              <a:t>Segunda etapa </a:t>
            </a:r>
            <a:r>
              <a:rPr lang="es-ES" sz="1600" dirty="0"/>
              <a:t>del proceso para el registro de candidaturas independientes. </a:t>
            </a:r>
            <a:r>
              <a:rPr lang="es-ES" sz="1200" dirty="0"/>
              <a:t>Art. 184, fracción II de la LEEQ.</a:t>
            </a: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/>
              <a:t>Inicia</a:t>
            </a:r>
            <a:r>
              <a:rPr lang="es-ES" sz="1600" dirty="0"/>
              <a:t> el 19 de enero y </a:t>
            </a:r>
            <a:r>
              <a:rPr lang="es-ES" sz="1600" b="1" dirty="0"/>
              <a:t>concluye</a:t>
            </a:r>
            <a:r>
              <a:rPr lang="es-ES" sz="1600" dirty="0"/>
              <a:t> el 17 de febrero de 2024). </a:t>
            </a:r>
            <a:r>
              <a:rPr lang="es-ES" sz="1200" i="1" dirty="0"/>
              <a:t>Art. 191, primer párrafo de la LEEQ.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La </a:t>
            </a:r>
            <a:r>
              <a:rPr lang="es-ES" sz="1600" b="1" dirty="0"/>
              <a:t>obtención del porcentaje requerido</a:t>
            </a:r>
            <a:r>
              <a:rPr lang="es-ES" sz="1600" dirty="0"/>
              <a:t>, le dará derecho a registrarse como candidatura independiente. </a:t>
            </a:r>
            <a:r>
              <a:rPr lang="es-ES" sz="1200" i="1" dirty="0"/>
              <a:t>Art. 191, segundo párrafo de la LEEQ y 20 de los Lineamientos del Instituto Electoral del Estado de Querétaro para el registro de candidaturas independientes en el Proceso Electoral Local 2023-2024.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Los actos tendentes a recabar el apoyo de la ciudadanía </a:t>
            </a:r>
            <a:r>
              <a:rPr lang="es-ES" sz="1600" b="1" dirty="0"/>
              <a:t>se financiarán con recursos privados </a:t>
            </a:r>
            <a:r>
              <a:rPr lang="es-ES" sz="1600" dirty="0"/>
              <a:t>de origen lícito, en los términos de la legislación aplicable, y estarán sujetos al tope de gastos que determine el Consejo General por el tipo de elección para la que pretenda su postulación. </a:t>
            </a:r>
            <a:r>
              <a:rPr lang="es-ES" sz="1200" i="1" dirty="0"/>
              <a:t>Art. 191, cuarto párrafo de la LEEQ.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200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Es un derecho de las personas aspirantes registradas, así como presentarse ante la ciudadanía en dicha calidad y solicitar su respaldo</a:t>
            </a:r>
            <a:r>
              <a:rPr lang="es-ES" sz="1200" i="1" dirty="0"/>
              <a:t>. Art. 193, fracciones I y III de la LEEQ.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200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Manifestarse expresamente en todos sus actos, actividades y propaganda con motivo del procedimiento de obtención de respaldo de la ciudadanía, haciendo visible la leyenda </a:t>
            </a:r>
            <a:r>
              <a:rPr lang="es-ES" sz="1600" b="1" dirty="0"/>
              <a:t>“aspirante a candidatura independiente”. </a:t>
            </a:r>
            <a:r>
              <a:rPr lang="es-ES" sz="1200" i="1" dirty="0"/>
              <a:t>Art. 194, fracción I de la LEEQ.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600E77-9E0F-A309-597D-2CA84361154E}"/>
              </a:ext>
            </a:extLst>
          </p:cNvPr>
          <p:cNvSpPr txBox="1"/>
          <p:nvPr/>
        </p:nvSpPr>
        <p:spPr>
          <a:xfrm>
            <a:off x="3100251" y="1122363"/>
            <a:ext cx="3500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DATOS IMPORTANTES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0FD7E78-4CF2-91DB-172F-92A376B49FB5}"/>
                  </a:ext>
                </a:extLst>
              </p14:cNvPr>
              <p14:cNvContentPartPr/>
              <p14:nvPr/>
            </p14:nvContentPartPr>
            <p14:xfrm>
              <a:off x="3430817" y="1109726"/>
              <a:ext cx="2962800" cy="4626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0FD7E78-4CF2-91DB-172F-92A376B49F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5177" y="1038086"/>
                <a:ext cx="3034440" cy="6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97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600E77-9E0F-A309-597D-2CA84361154E}"/>
              </a:ext>
            </a:extLst>
          </p:cNvPr>
          <p:cNvSpPr txBox="1"/>
          <p:nvPr/>
        </p:nvSpPr>
        <p:spPr>
          <a:xfrm>
            <a:off x="1143000" y="1300500"/>
            <a:ext cx="7315200" cy="707886"/>
          </a:xfrm>
          <a:prstGeom prst="rect">
            <a:avLst/>
          </a:prstGeom>
          <a:solidFill>
            <a:srgbClr val="D5A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2% de respaldos de la ciudadanía registrada en el listado nominal de electores (según el municipio) con corte al mes de julio de 2023.</a:t>
            </a:r>
            <a:endParaRPr lang="es-MX" sz="20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E8FE12-B800-A74A-081F-907797DF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30967"/>
              </p:ext>
            </p:extLst>
          </p:nvPr>
        </p:nvGraphicFramePr>
        <p:xfrm>
          <a:off x="1142999" y="2210742"/>
          <a:ext cx="7315201" cy="34353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7856">
                  <a:extLst>
                    <a:ext uri="{9D8B030D-6E8A-4147-A177-3AD203B41FA5}">
                      <a16:colId xmlns:a16="http://schemas.microsoft.com/office/drawing/2014/main" val="2334019997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val="143889310"/>
                    </a:ext>
                  </a:extLst>
                </a:gridCol>
                <a:gridCol w="1268810">
                  <a:extLst>
                    <a:ext uri="{9D8B030D-6E8A-4147-A177-3AD203B41FA5}">
                      <a16:colId xmlns:a16="http://schemas.microsoft.com/office/drawing/2014/main" val="2271291970"/>
                    </a:ext>
                  </a:extLst>
                </a:gridCol>
                <a:gridCol w="1639532">
                  <a:extLst>
                    <a:ext uri="{9D8B030D-6E8A-4147-A177-3AD203B41FA5}">
                      <a16:colId xmlns:a16="http://schemas.microsoft.com/office/drawing/2014/main" val="1428229723"/>
                    </a:ext>
                  </a:extLst>
                </a:gridCol>
                <a:gridCol w="1970444">
                  <a:extLst>
                    <a:ext uri="{9D8B030D-6E8A-4147-A177-3AD203B41FA5}">
                      <a16:colId xmlns:a16="http://schemas.microsoft.com/office/drawing/2014/main" val="881227804"/>
                    </a:ext>
                  </a:extLst>
                </a:gridCol>
              </a:tblGrid>
              <a:tr h="834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Municipio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Lista Nominal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2%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Acción afirmativa en materia indígena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Número mínimo de manifestaciones de respaldo requeridas en cada municipio.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0406210"/>
                  </a:ext>
                </a:extLst>
              </a:tr>
              <a:tr h="345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Colón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49,826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996.52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997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474050"/>
                  </a:ext>
                </a:extLst>
              </a:tr>
              <a:tr h="345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Corregidora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170,117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3,402.34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3,403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880220"/>
                  </a:ext>
                </a:extLst>
              </a:tr>
              <a:tr h="345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Jalpan de Serra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22,221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444.42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445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155126"/>
                  </a:ext>
                </a:extLst>
              </a:tr>
              <a:tr h="345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San Joaquín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7,459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149.18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150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073689"/>
                  </a:ext>
                </a:extLst>
              </a:tr>
              <a:tr h="345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Tequisquiapan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57,231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1,144.62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1,145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508934"/>
                  </a:ext>
                </a:extLst>
              </a:tr>
              <a:tr h="5999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Tolimán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22,100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442.00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331.50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dirty="0">
                          <a:effectLst/>
                        </a:rPr>
                        <a:t>442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332*</a:t>
                      </a:r>
                      <a:endParaRPr lang="es-MX" sz="16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MX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88221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693C4FF-23D8-9B6F-62D9-57DD1A2D2D0F}"/>
              </a:ext>
            </a:extLst>
          </p:cNvPr>
          <p:cNvSpPr txBox="1"/>
          <p:nvPr/>
        </p:nvSpPr>
        <p:spPr>
          <a:xfrm>
            <a:off x="1142999" y="5718176"/>
            <a:ext cx="671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*Siempre que las planillas se conformen en su totalidad con personas que se </a:t>
            </a:r>
            <a:r>
              <a:rPr lang="es-ES" sz="1400" dirty="0" err="1"/>
              <a:t>autoadscriban</a:t>
            </a:r>
            <a:r>
              <a:rPr lang="es-ES" sz="1400" dirty="0"/>
              <a:t> como indígenas pertenecientes a las comunidades de dicho municipio.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6050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51AECD3-1C43-F286-FE07-66E2C6DCE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521423"/>
              </p:ext>
            </p:extLst>
          </p:nvPr>
        </p:nvGraphicFramePr>
        <p:xfrm>
          <a:off x="1600199" y="3172618"/>
          <a:ext cx="8577943" cy="211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C66722A-5D19-C35F-F1FF-7BD4EFC7A50D}"/>
              </a:ext>
            </a:extLst>
          </p:cNvPr>
          <p:cNvSpPr txBox="1"/>
          <p:nvPr/>
        </p:nvSpPr>
        <p:spPr>
          <a:xfrm>
            <a:off x="3128554" y="2041430"/>
            <a:ext cx="552123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Sistema de Captación de Datos para Procesos de Participación Ciudadana y Actores Políticos (IEEQ)</a:t>
            </a:r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B6A6FDB3-2C47-9E9A-5973-08E932863E0C}"/>
              </a:ext>
            </a:extLst>
          </p:cNvPr>
          <p:cNvSpPr/>
          <p:nvPr/>
        </p:nvSpPr>
        <p:spPr>
          <a:xfrm rot="10800000">
            <a:off x="2594065" y="1907698"/>
            <a:ext cx="348344" cy="324777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052F1E-45C9-8945-CDB7-7D1B60BA27F4}"/>
              </a:ext>
            </a:extLst>
          </p:cNvPr>
          <p:cNvSpPr txBox="1"/>
          <p:nvPr/>
        </p:nvSpPr>
        <p:spPr>
          <a:xfrm>
            <a:off x="181792" y="2869864"/>
            <a:ext cx="2412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Herramientas tecnológicas proporcionadas y administradas por el INE para la captación del apoyo de la ciudadanía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4929C65-7A65-CFA8-E633-8D82941EEB64}"/>
              </a:ext>
            </a:extLst>
          </p:cNvPr>
          <p:cNvSpPr txBox="1"/>
          <p:nvPr/>
        </p:nvSpPr>
        <p:spPr>
          <a:xfrm>
            <a:off x="3200400" y="5560218"/>
            <a:ext cx="55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0" i="0" u="none" strike="noStrike" baseline="0" dirty="0">
                <a:solidFill>
                  <a:srgbClr val="275B9C"/>
                </a:solidFill>
                <a:latin typeface="Poppins-Regular"/>
              </a:rPr>
              <a:t>https://apoyoportal.ine.mx/portal_captacion/access/access.xhtml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342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9A6C-F3D4-3E21-53AA-40BF66A56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BB1DB5D9-25F2-0AB6-1EAD-C6005C21E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66722A-5D19-C35F-F1FF-7BD4EFC7A50D}"/>
              </a:ext>
            </a:extLst>
          </p:cNvPr>
          <p:cNvSpPr txBox="1"/>
          <p:nvPr/>
        </p:nvSpPr>
        <p:spPr>
          <a:xfrm>
            <a:off x="1055914" y="2184133"/>
            <a:ext cx="5521234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¿Cómo se ingresa al Portal Web?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052F1E-45C9-8945-CDB7-7D1B60BA27F4}"/>
              </a:ext>
            </a:extLst>
          </p:cNvPr>
          <p:cNvSpPr txBox="1"/>
          <p:nvPr/>
        </p:nvSpPr>
        <p:spPr>
          <a:xfrm>
            <a:off x="974815" y="2658704"/>
            <a:ext cx="719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 través del correo electrónico personal vinculado a Gmail, Facebook o Twitter (X).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F069D8-B6FE-18FA-1BF0-7798527DF9D3}"/>
              </a:ext>
            </a:extLst>
          </p:cNvPr>
          <p:cNvSpPr txBox="1"/>
          <p:nvPr/>
        </p:nvSpPr>
        <p:spPr>
          <a:xfrm>
            <a:off x="1055914" y="3624079"/>
            <a:ext cx="5521234" cy="36933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¿Qué actividades se pueden realizar en el Portal Web?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C6ED09-F1B6-F211-15F4-F8D4CAF63119}"/>
              </a:ext>
            </a:extLst>
          </p:cNvPr>
          <p:cNvSpPr txBox="1"/>
          <p:nvPr/>
        </p:nvSpPr>
        <p:spPr>
          <a:xfrm>
            <a:off x="974814" y="4279345"/>
            <a:ext cx="7194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Dar de alta o baja a las personas que fungirán como  auxiliares (usuarios de la APP). FURA.</a:t>
            </a:r>
          </a:p>
        </p:txBody>
      </p:sp>
    </p:spTree>
    <p:extLst>
      <p:ext uri="{BB962C8B-B14F-4D97-AF65-F5344CB8AC3E}">
        <p14:creationId xmlns:p14="http://schemas.microsoft.com/office/powerpoint/2010/main" val="104730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1307E4-4947-5FE9-F048-6E045DA2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09" y="3155949"/>
            <a:ext cx="1696539" cy="54610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990099"/>
                </a:solidFill>
                <a:latin typeface="+mn-lt"/>
              </a:rPr>
              <a:t>FURA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6C804DC9-7BF0-9B3F-BC92-DFBA64C9B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5314" y="1038981"/>
            <a:ext cx="6008686" cy="5819019"/>
          </a:xfrm>
        </p:spPr>
      </p:pic>
    </p:spTree>
    <p:extLst>
      <p:ext uri="{BB962C8B-B14F-4D97-AF65-F5344CB8AC3E}">
        <p14:creationId xmlns:p14="http://schemas.microsoft.com/office/powerpoint/2010/main" val="223510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E1BD715-5A3E-BE92-54F4-DF15AF46BB5F}"/>
              </a:ext>
            </a:extLst>
          </p:cNvPr>
          <p:cNvSpPr txBox="1"/>
          <p:nvPr/>
        </p:nvSpPr>
        <p:spPr>
          <a:xfrm>
            <a:off x="304799" y="2738487"/>
            <a:ext cx="85344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OBLIGACIONES DE LOS ASPIRANTES RESPECTO AL FURA: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b="1" dirty="0"/>
              <a:t>1. </a:t>
            </a:r>
            <a:r>
              <a:rPr lang="es-MX" sz="1400" dirty="0"/>
              <a:t>I</a:t>
            </a:r>
            <a:r>
              <a:rPr lang="es-ES" sz="1400" dirty="0"/>
              <a:t>nformar a sus auxiliares que deben validar la vigencia de su CPV en la siguiente liga electrónica:</a:t>
            </a:r>
          </a:p>
          <a:p>
            <a:pPr algn="ctr"/>
            <a:r>
              <a:rPr lang="es-ES" sz="1400" dirty="0">
                <a:hlinkClick r:id="rId3"/>
              </a:rPr>
              <a:t>https://listanominal.ine.mx/scpln/</a:t>
            </a:r>
            <a:r>
              <a:rPr lang="es-ES" sz="1400" dirty="0"/>
              <a:t> </a:t>
            </a:r>
            <a:endParaRPr lang="es-MX" sz="1400" dirty="0"/>
          </a:p>
          <a:p>
            <a:pPr algn="just"/>
            <a:endParaRPr lang="es-MX" sz="1400" dirty="0"/>
          </a:p>
          <a:p>
            <a:pPr algn="just"/>
            <a:r>
              <a:rPr lang="es-MX" sz="1400" dirty="0">
                <a:solidFill>
                  <a:schemeClr val="bg1"/>
                </a:solidFill>
                <a:highlight>
                  <a:srgbClr val="800080"/>
                </a:highlight>
              </a:rPr>
              <a:t>*El INE revisará que los auxiliares tengan su registro en el Padrón Electoral y, de no ser así, dará de baja automáticamente a dicho auxiliar indicando el motivo de la baja.</a:t>
            </a:r>
          </a:p>
          <a:p>
            <a:pPr algn="just"/>
            <a:endParaRPr lang="es-MX" sz="1400" dirty="0">
              <a:highlight>
                <a:srgbClr val="800080"/>
              </a:highlight>
            </a:endParaRPr>
          </a:p>
          <a:p>
            <a:pPr algn="just"/>
            <a:r>
              <a:rPr lang="es-MX" sz="1400" b="1" dirty="0"/>
              <a:t>2. </a:t>
            </a:r>
            <a:r>
              <a:rPr lang="es-MX" sz="1400" dirty="0"/>
              <a:t>Recabar y resguardar el FURA impreso con la firma autógrafa del auxiliar que corresponda y copia simple de su CPV.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b="1" dirty="0"/>
              <a:t>3. </a:t>
            </a:r>
            <a:r>
              <a:rPr lang="es-MX" sz="1400" dirty="0"/>
              <a:t>Una vez que el aspirante validó la información del auxiliar puede realizar su alta en el Portal Web.</a:t>
            </a:r>
          </a:p>
          <a:p>
            <a:pPr algn="just"/>
            <a:endParaRPr lang="es-MX" sz="1400" dirty="0">
              <a:highlight>
                <a:srgbClr val="FFFF00"/>
              </a:highlight>
            </a:endParaRPr>
          </a:p>
          <a:p>
            <a:pPr algn="just"/>
            <a:r>
              <a:rPr lang="es-MX" sz="1400" dirty="0">
                <a:solidFill>
                  <a:schemeClr val="bg1"/>
                </a:solidFill>
                <a:highlight>
                  <a:srgbClr val="800080"/>
                </a:highlight>
              </a:rPr>
              <a:t>*El IEEQ revisa que los datos del auxiliar sean coincidentes tanto en el Portal Web como en la APP (C</a:t>
            </a:r>
            <a:r>
              <a:rPr lang="es-MX" sz="1400" i="1" dirty="0">
                <a:solidFill>
                  <a:schemeClr val="bg1"/>
                </a:solidFill>
                <a:highlight>
                  <a:srgbClr val="800080"/>
                </a:highlight>
              </a:rPr>
              <a:t>édulas de Registro de Auxiliar</a:t>
            </a:r>
            <a:r>
              <a:rPr lang="es-MX" sz="1400" dirty="0">
                <a:solidFill>
                  <a:schemeClr val="bg1"/>
                </a:solidFill>
                <a:highlight>
                  <a:srgbClr val="800080"/>
                </a:highlight>
              </a:rPr>
              <a:t>), de no ser así, realizará la baja del auxiliar indicando el motivo. Los apoyos que haya recabado con posterioridad a su baja se clasificarán con inconsistencia.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AB348E-1A79-A8FF-2113-648DBD220BAC}"/>
              </a:ext>
            </a:extLst>
          </p:cNvPr>
          <p:cNvSpPr txBox="1"/>
          <p:nvPr/>
        </p:nvSpPr>
        <p:spPr>
          <a:xfrm>
            <a:off x="2628353" y="1280957"/>
            <a:ext cx="359718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Requisitos para ser auxiliar:</a:t>
            </a:r>
          </a:p>
          <a:p>
            <a:pPr algn="ctr"/>
            <a:endParaRPr lang="es-ES" sz="1400" dirty="0"/>
          </a:p>
          <a:p>
            <a:pPr marL="342900" indent="-342900" algn="just">
              <a:buAutoNum type="arabicPeriod"/>
            </a:pPr>
            <a:r>
              <a:rPr lang="es-ES" sz="1400" dirty="0"/>
              <a:t>Ser mayor de 18 años.</a:t>
            </a:r>
          </a:p>
          <a:p>
            <a:pPr marL="342900" indent="-342900" algn="just">
              <a:buAutoNum type="arabicPeriod"/>
            </a:pPr>
            <a:r>
              <a:rPr lang="es-ES" sz="1400" dirty="0"/>
              <a:t>Contar con una CPV vigente.</a:t>
            </a:r>
          </a:p>
          <a:p>
            <a:pPr marL="342900" indent="-342900" algn="just">
              <a:buAutoNum type="arabicPeriod"/>
            </a:pPr>
            <a:r>
              <a:rPr lang="es-ES" sz="1400" dirty="0"/>
              <a:t>Estar inscrito en el Padrón Electoral.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3104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41C676-3E27-4106-ECBA-4A684A7BAC02}"/>
              </a:ext>
            </a:extLst>
          </p:cNvPr>
          <p:cNvSpPr txBox="1"/>
          <p:nvPr/>
        </p:nvSpPr>
        <p:spPr>
          <a:xfrm>
            <a:off x="887729" y="1425429"/>
            <a:ext cx="7194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Consulta y descarga de los manuales de usuario.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Consultar los reportes de avance de captación de apoyo de la ciudadanía, en los cuales podrán observar y dar seguimiento al avance de captación que se realiza mediante el uso de la aplicación móvil y la revisión de registros de apoyo ciudadano que realiza el IEEQ.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/>
              <a:t>Consultar el resultado de la revisión en Mesa de Control y el desahogo de la Garantía de audiencia.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2141D5-2471-8A69-5B22-C76454B58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53"/>
          <a:stretch/>
        </p:blipFill>
        <p:spPr>
          <a:xfrm>
            <a:off x="82358" y="4093538"/>
            <a:ext cx="8979284" cy="174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B5746827-9060-50F5-253E-2B4741AA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2FA6EC-21C9-FCBE-740D-0E9670B23E53}"/>
              </a:ext>
            </a:extLst>
          </p:cNvPr>
          <p:cNvSpPr txBox="1"/>
          <p:nvPr/>
        </p:nvSpPr>
        <p:spPr>
          <a:xfrm>
            <a:off x="542319" y="1100136"/>
            <a:ext cx="8059362" cy="477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ESTATUS EN LOS QUE SE CLASIFICAN LOS REGISTROS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Ciudadanos enviado al INE: 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Son los registros que se han captado por los auxiliares o ciudadanía y enviados al INE.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 en Lista Nominal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: Son los registros verificados por mesa de control del OPL y encontrados en Lista Nominal.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Ciudadanos Duplicados Mismo Solicitante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: Son los registros ciudadanos duplicados al interior del mismo candidato independiente.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Ciudadanos en Otra Situación Registral: 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Son los registros verificados por mesa de control e identificados como Bajas del Padrón Electoral, Encontrados en Padrón, pero no en Lista Nominal, así como los registros en un ámbito geográfico-electoral distinto al que le corresponde el cargo de elección popular local o bien datos no encontrados por el sistema de verificación.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Ciudadanos con inconsistencias: 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Son los registros que durante la revisión y validación en mesa de control se identificaron como registros con alguna inconsistencia.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Ciudadanos en Procesamiento: 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Registros que se encuentran en espera de verificación por los sistemas informáticos del INE.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300" b="1" dirty="0">
                <a:latin typeface="Calibri" panose="020F0502020204030204" pitchFamily="34" charset="0"/>
                <a:cs typeface="Calibri" panose="020F0502020204030204" pitchFamily="34" charset="0"/>
              </a:rPr>
              <a:t>Registros Ciudadanos en Mesa de Control: </a:t>
            </a:r>
            <a:r>
              <a:rPr lang="es-MX" sz="1300" dirty="0">
                <a:latin typeface="Calibri" panose="020F0502020204030204" pitchFamily="34" charset="0"/>
                <a:cs typeface="Calibri" panose="020F0502020204030204" pitchFamily="34" charset="0"/>
              </a:rPr>
              <a:t>Registros que están siendo procesados por la mesa de control (revisión de las imágenes y datos enviados a través de la Aplicación móvil).</a:t>
            </a:r>
          </a:p>
        </p:txBody>
      </p:sp>
    </p:spTree>
    <p:extLst>
      <p:ext uri="{BB962C8B-B14F-4D97-AF65-F5344CB8AC3E}">
        <p14:creationId xmlns:p14="http://schemas.microsoft.com/office/powerpoint/2010/main" val="3987223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575</TotalTime>
  <Words>1609</Words>
  <Application>Microsoft Office PowerPoint</Application>
  <PresentationFormat>Presentación en pantalla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Gothic720 BT</vt:lpstr>
      <vt:lpstr>Poppins-Regular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FURA</vt:lpstr>
      <vt:lpstr>Presentación de PowerPoint</vt:lpstr>
      <vt:lpstr>Presentación de PowerPoint</vt:lpstr>
      <vt:lpstr>Presentación de PowerPoint</vt:lpstr>
      <vt:lpstr>APLICACIÓN MÓVIL “APOYO CIUDADANO-INE”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Rios Oviedo</dc:creator>
  <cp:lastModifiedBy>Diana Jazmín Sánchez Martínez</cp:lastModifiedBy>
  <cp:revision>1</cp:revision>
  <dcterms:created xsi:type="dcterms:W3CDTF">2024-01-05T14:53:33Z</dcterms:created>
  <dcterms:modified xsi:type="dcterms:W3CDTF">2024-01-11T23:10:56Z</dcterms:modified>
</cp:coreProperties>
</file>